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22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sGmz5JgGAa22rsjJ6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93" y="969635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77928" y="631216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屏東縣立唐榮國小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998847" y="2125152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762474" y="2097353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74381" y="3663591"/>
            <a:ext cx="2685686" cy="2646515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或直接連結網址：</a:t>
              </a:r>
              <a:r>
                <a:rPr lang="en-US" altLang="zh-TW" sz="2000" dirty="0">
                  <a:hlinkClick r:id="rId3"/>
                </a:rPr>
                <a:t>https://</a:t>
              </a:r>
              <a:r>
                <a:rPr lang="en-US" altLang="zh-TW" sz="2000" dirty="0" err="1">
                  <a:hlinkClick r:id="rId3"/>
                </a:rPr>
                <a:t>forms.gle</a:t>
              </a:r>
              <a:r>
                <a:rPr lang="en-US" altLang="zh-TW" sz="2000" dirty="0">
                  <a:hlinkClick r:id="rId3"/>
                </a:rPr>
                <a:t>/</a:t>
              </a:r>
              <a:r>
                <a:rPr lang="en-US" altLang="zh-TW" sz="2000" dirty="0" err="1">
                  <a:hlinkClick r:id="rId3"/>
                </a:rPr>
                <a:t>sGmz5JgGAa22rsjJ6</a:t>
              </a:r>
              <a:r>
                <a:rPr lang="zh-TW" altLang="en-US" sz="2000" kern="1200" dirty="0" smtClean="0"/>
                <a:t>，填寫表單內容。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74381" y="7082378"/>
            <a:ext cx="2685686" cy="3417121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郵寄文件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en-US" altLang="zh-TW" sz="2000" b="1" dirty="0">
                  <a:solidFill>
                    <a:srgbClr val="0070C0"/>
                  </a:solidFill>
                </a:rPr>
                <a:t>1.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en-US" altLang="zh-TW" sz="2000" b="1" dirty="0" smtClean="0">
                  <a:solidFill>
                    <a:srgbClr val="0070C0"/>
                  </a:solidFill>
                </a:rPr>
                <a:t>2.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</a:t>
              </a:r>
              <a:r>
                <a:rPr lang="zh-TW" altLang="en-US" sz="2000" b="1" dirty="0">
                  <a:solidFill>
                    <a:srgbClr val="00B050"/>
                  </a:solidFill>
                </a:rPr>
                <a:t>「</a:t>
              </a:r>
              <a:r>
                <a:rPr lang="zh-TW" altLang="en-US" sz="2000" b="1" kern="1200" dirty="0" smtClean="0">
                  <a:solidFill>
                    <a:srgbClr val="00B050"/>
                  </a:solidFill>
                </a:rPr>
                <a:t>屏東市中山路</a:t>
              </a:r>
              <a:r>
                <a:rPr lang="en-US" altLang="zh-TW" sz="2000" b="1" kern="1200" dirty="0" smtClean="0">
                  <a:solidFill>
                    <a:srgbClr val="00B050"/>
                  </a:solidFill>
                </a:rPr>
                <a:t>41</a:t>
              </a:r>
              <a:r>
                <a:rPr lang="zh-TW" altLang="en-US" sz="2000" b="1" kern="1200" dirty="0" smtClean="0">
                  <a:solidFill>
                    <a:srgbClr val="00B050"/>
                  </a:solidFill>
                </a:rPr>
                <a:t>號，教導處收」</a:t>
              </a:r>
              <a:r>
                <a:rPr lang="zh-TW" altLang="en-US" sz="2000" kern="1200" dirty="0" smtClean="0"/>
                <a:t>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</a:t>
              </a:r>
              <a:r>
                <a:rPr lang="zh-TW" altLang="en-US" sz="2000" kern="1200" dirty="0" smtClean="0"/>
                <a:t>時間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111.</a:t>
              </a:r>
              <a:r>
                <a:rPr lang="en-US" altLang="zh-TW" sz="2000" b="1" dirty="0" smtClean="0">
                  <a:solidFill>
                    <a:srgbClr val="FF0000"/>
                  </a:solidFill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/2~5/6</a:t>
              </a:r>
              <a:r>
                <a:rPr lang="zh-TW" altLang="en-US" sz="2000" b="1" kern="1200" dirty="0" smtClean="0">
                  <a:solidFill>
                    <a:schemeClr val="tx1"/>
                  </a:solidFill>
                </a:rPr>
                <a:t>，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62682" y="2966305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84058" y="6385353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037205" y="11114328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屏東縣立唐榮國小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977677" y="2966305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877928" y="3663591"/>
            <a:ext cx="2624338" cy="5495157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942198" y="4724945"/>
            <a:ext cx="2560068" cy="41160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攜帶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新生入學通知單</a:t>
            </a: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</a:t>
            </a: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等文件各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份，於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/2~5/6</a:t>
            </a:r>
          </a:p>
          <a:p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08:00~12:00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13:30~16:30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唐榮國小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報到，但為避免人潮聚集以降低群聚感染風險，請家長配合學校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8:00~12:00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大埔里</a:t>
            </a:r>
            <a:endParaRPr lang="en-US" altLang="zh-TW" sz="14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1:30~04:30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大埔里</a:t>
            </a:r>
            <a:endParaRPr lang="en-US" altLang="zh-TW" sz="1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8:00~12:00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大埔里</a:t>
            </a:r>
            <a:endParaRPr lang="en-US" altLang="zh-TW" sz="1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1:30~04:30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維新里</a:t>
            </a:r>
            <a:endParaRPr lang="en-US" altLang="zh-TW" sz="1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8:00~12:00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維新里</a:t>
            </a:r>
            <a:endParaRPr lang="en-US" altLang="zh-TW" sz="1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1:30~04:30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維新里</a:t>
            </a:r>
            <a:endParaRPr lang="en-US" altLang="zh-TW" sz="1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8:00~12:00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維新里</a:t>
            </a:r>
            <a:endParaRPr lang="en-US" altLang="zh-TW" sz="1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1:30~04:30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光榮里</a:t>
            </a:r>
            <a:endParaRPr lang="en-US" altLang="zh-TW" sz="1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8:00~12:00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光榮里</a:t>
            </a:r>
            <a:endParaRPr lang="en-US" altLang="zh-TW" sz="1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1:30~04:30</a:t>
            </a:r>
            <a:r>
              <a:rPr lang="zh-TW" altLang="en-US" sz="1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光榮里</a:t>
            </a:r>
            <a:endParaRPr lang="en-US" altLang="zh-TW" sz="14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166</TotalTime>
  <Words>214</Words>
  <Application>Microsoft Office PowerPoint</Application>
  <PresentationFormat>寬螢幕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屏東縣立唐榮國小 111學年度新生報到方案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</cp:lastModifiedBy>
  <cp:revision>27</cp:revision>
  <cp:lastPrinted>2022-03-31T05:41:33Z</cp:lastPrinted>
  <dcterms:created xsi:type="dcterms:W3CDTF">2021-06-03T02:23:27Z</dcterms:created>
  <dcterms:modified xsi:type="dcterms:W3CDTF">2022-04-19T07:51:51Z</dcterms:modified>
</cp:coreProperties>
</file>