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738194D-33B5-4099-9384-936DF63B537B}" type="datetimeFigureOut">
              <a:rPr lang="zh-TW" altLang="en-US" smtClean="0"/>
              <a:t>2022/5/23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3078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49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9385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109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738194D-33B5-4099-9384-936DF63B537B}" type="datetimeFigureOut">
              <a:rPr lang="zh-TW" altLang="en-US" smtClean="0"/>
              <a:t>2022/5/23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854607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674445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04004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966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9680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B738194D-33B5-4099-9384-936DF63B537B}" type="datetimeFigureOut">
              <a:rPr lang="zh-TW" altLang="en-US" smtClean="0"/>
              <a:t>2022/5/23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188892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B738194D-33B5-4099-9384-936DF63B537B}" type="datetimeFigureOut">
              <a:rPr lang="zh-TW" altLang="en-US" smtClean="0"/>
              <a:t>2022/5/23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9759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738194D-33B5-4099-9384-936DF63B537B}" type="datetimeFigureOut">
              <a:rPr lang="zh-TW" altLang="en-US" smtClean="0"/>
              <a:t>2022/5/23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06787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線上主題教學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動物牧場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授課教師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王筱怡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34359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8572" y="1097280"/>
            <a:ext cx="10515600" cy="5328460"/>
          </a:xfrm>
        </p:spPr>
        <p:txBody>
          <a:bodyPr>
            <a:noAutofit/>
          </a:bodyPr>
          <a:lstStyle/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狗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汪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汪汪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貓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喵喵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喵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公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雞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咕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咕咕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小鳥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吱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吱吱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小牛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哞哞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哞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小羊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咩咩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咩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魚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兒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水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中游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鳥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兒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空中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飛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兔子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地上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跳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猴子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樹上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爬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跑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得最快是</a:t>
            </a:r>
            <a:r>
              <a:rPr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獵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豹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跳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的最遠是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袋鼠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世界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上的動物有好多，我最喜歡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__________</a:t>
            </a:r>
            <a:endParaRPr lang="zh-TW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sz="2400" dirty="0"/>
          </a:p>
        </p:txBody>
      </p:sp>
      <p:sp>
        <p:nvSpPr>
          <p:cNvPr id="26" name="文字方塊 25"/>
          <p:cNvSpPr txBox="1"/>
          <p:nvPr/>
        </p:nvSpPr>
        <p:spPr>
          <a:xfrm>
            <a:off x="1064029" y="282633"/>
            <a:ext cx="16542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課文</a:t>
            </a:r>
            <a:endParaRPr lang="zh-TW" altLang="en-US" sz="4000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8" name="圖片 2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044" y="83234"/>
            <a:ext cx="1634576" cy="11555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9" name="圖片 2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8877" y="92369"/>
            <a:ext cx="1293754" cy="11372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" name="圖片 2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3925" y="1405804"/>
            <a:ext cx="941028" cy="983100"/>
          </a:xfrm>
          <a:prstGeom prst="rect">
            <a:avLst/>
          </a:prstGeom>
        </p:spPr>
      </p:pic>
      <p:pic>
        <p:nvPicPr>
          <p:cNvPr id="31" name="圖片 30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5316" y="1471345"/>
            <a:ext cx="1460875" cy="10015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圖片 31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340" y="2627984"/>
            <a:ext cx="1398443" cy="11133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" name="圖片 32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5426" y="2699274"/>
            <a:ext cx="1049353" cy="10420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4" name="圖片 33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561" y="3913458"/>
            <a:ext cx="1169756" cy="10825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5" name="圖片 34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5316" y="3913458"/>
            <a:ext cx="1504906" cy="10041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6" name="圖片 35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8924" y="5049426"/>
            <a:ext cx="1235273" cy="10398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7" name="圖片 36"/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6824" y="5008480"/>
            <a:ext cx="1186555" cy="11021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8" name="圖片 37"/>
          <p:cNvPicPr/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127" y="4517260"/>
            <a:ext cx="917170" cy="800626"/>
          </a:xfrm>
          <a:prstGeom prst="rect">
            <a:avLst/>
          </a:prstGeom>
        </p:spPr>
      </p:pic>
      <p:pic>
        <p:nvPicPr>
          <p:cNvPr id="39" name="圖片 38"/>
          <p:cNvPicPr/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2145" y="5403672"/>
            <a:ext cx="1301747" cy="919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80575405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TM10001106[[fn=徽章]]</Template>
  <TotalTime>89</TotalTime>
  <Words>92</Words>
  <Application>Microsoft Office PowerPoint</Application>
  <PresentationFormat>寬螢幕</PresentationFormat>
  <Paragraphs>11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9" baseType="lpstr">
      <vt:lpstr>微軟正黑體</vt:lpstr>
      <vt:lpstr>新細明體</vt:lpstr>
      <vt:lpstr>標楷體</vt:lpstr>
      <vt:lpstr>Arial</vt:lpstr>
      <vt:lpstr>Gill Sans MT</vt:lpstr>
      <vt:lpstr>Impact</vt:lpstr>
      <vt:lpstr>Badge</vt:lpstr>
      <vt:lpstr>線上主題教學—動物牧場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線上主題教學—動物</dc:title>
  <dc:creator>username</dc:creator>
  <cp:lastModifiedBy>username</cp:lastModifiedBy>
  <cp:revision>10</cp:revision>
  <dcterms:created xsi:type="dcterms:W3CDTF">2022-05-23T00:16:17Z</dcterms:created>
  <dcterms:modified xsi:type="dcterms:W3CDTF">2022-05-23T01:45:44Z</dcterms:modified>
</cp:coreProperties>
</file>