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7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88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9277"/>
    <a:srgbClr val="A5C0A4"/>
    <a:srgbClr val="865B3E"/>
    <a:srgbClr val="F29A5B"/>
    <a:srgbClr val="C8D85B"/>
    <a:srgbClr val="9AA4C1"/>
    <a:srgbClr val="85AA84"/>
    <a:srgbClr val="F0893C"/>
    <a:srgbClr val="A6C0A4"/>
    <a:srgbClr val="B092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3" autoAdjust="0"/>
    <p:restoredTop sz="94414" autoAdjust="0"/>
  </p:normalViewPr>
  <p:slideViewPr>
    <p:cSldViewPr snapToGrid="0" showGuides="1">
      <p:cViewPr varScale="1">
        <p:scale>
          <a:sx n="81" d="100"/>
          <a:sy n="81" d="100"/>
        </p:scale>
        <p:origin x="66" y="4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pPr/>
              <a:t>2022/5/23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5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877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/>
        </p:nvCxnSpPr>
        <p:spPr>
          <a:xfrm>
            <a:off x="0" y="761332"/>
            <a:ext cx="12192000" cy="0"/>
          </a:xfrm>
          <a:prstGeom prst="line">
            <a:avLst/>
          </a:prstGeom>
          <a:ln>
            <a:solidFill>
              <a:srgbClr val="9F7D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 userDrawn="1"/>
        </p:nvSpPr>
        <p:spPr>
          <a:xfrm>
            <a:off x="5933321" y="633664"/>
            <a:ext cx="258010" cy="25801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6307136" y="667419"/>
            <a:ext cx="190500" cy="19050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5627017" y="667419"/>
            <a:ext cx="190500" cy="19050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0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pPr/>
              <a:t>2022/5/23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53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pPr/>
              <a:t>2022/5/23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097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pPr/>
              <a:t>2022/5/23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212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7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89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pPr/>
              <a:t>2022/5/23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315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pPr/>
              <a:t>2022/5/23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642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pPr/>
              <a:t>2022/5/23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57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pPr/>
              <a:t>2022/5/23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690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pPr/>
              <a:t>2022/5/23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042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pPr/>
              <a:t>2022/5/23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770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70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2833"/>
            <a:ext cx="15450095" cy="633453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881807" y="4273924"/>
            <a:ext cx="6416625" cy="2113623"/>
            <a:chOff x="4805169" y="3003803"/>
            <a:chExt cx="2581661" cy="85039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1491" y="3022091"/>
              <a:ext cx="509017" cy="81381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169" y="3003803"/>
              <a:ext cx="2581661" cy="850394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42" y="3732325"/>
            <a:ext cx="1221693" cy="19532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18" y="379335"/>
            <a:ext cx="2584188" cy="6478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312"/>
            <a:ext cx="12192000" cy="398068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141992" y="2385590"/>
            <a:ext cx="864852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500" b="1" dirty="0" smtClean="0">
                <a:solidFill>
                  <a:srgbClr val="865B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自主健康管理期間注意事項</a:t>
            </a:r>
            <a:endParaRPr lang="zh-CN" altLang="en-US" sz="5500" b="1" dirty="0">
              <a:solidFill>
                <a:srgbClr val="865B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V="1">
            <a:off x="2244713" y="3755443"/>
            <a:ext cx="8443080" cy="15498"/>
          </a:xfrm>
          <a:prstGeom prst="line">
            <a:avLst/>
          </a:prstGeom>
          <a:ln>
            <a:solidFill>
              <a:srgbClr val="865B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46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5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1911927" y="-548598"/>
            <a:ext cx="7920842" cy="747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655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01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57816" y="357319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输入您的标题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2045" t="17644" r="36104" b="43273"/>
          <a:stretch/>
        </p:blipFill>
        <p:spPr>
          <a:xfrm>
            <a:off x="2101932" y="1516961"/>
            <a:ext cx="8157705" cy="421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1911927" y="-548598"/>
            <a:ext cx="7920842" cy="747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655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01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57816" y="357319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输入您的标题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t="15084" b="15748"/>
          <a:stretch/>
        </p:blipFill>
        <p:spPr>
          <a:xfrm>
            <a:off x="2223889" y="1404146"/>
            <a:ext cx="7506366" cy="415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8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1911927" y="-548598"/>
            <a:ext cx="7920842" cy="747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655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01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57816" y="357319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输入您的标题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-1" t="15683" r="-746" b="17768"/>
          <a:stretch/>
        </p:blipFill>
        <p:spPr>
          <a:xfrm>
            <a:off x="1951787" y="1539901"/>
            <a:ext cx="7695211" cy="406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0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1911927" y="-548598"/>
            <a:ext cx="7920842" cy="747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655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01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57816" y="357319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输入您的标题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-1" t="17066" r="3167" b="16005"/>
          <a:stretch/>
        </p:blipFill>
        <p:spPr>
          <a:xfrm>
            <a:off x="1911927" y="1469460"/>
            <a:ext cx="7837715" cy="433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5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1911927" y="-548598"/>
            <a:ext cx="7920842" cy="747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655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01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57816" y="357319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输入您的标题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5985" t="16044" r="3385" b="17214"/>
          <a:stretch/>
        </p:blipFill>
        <p:spPr>
          <a:xfrm>
            <a:off x="1916161" y="1285446"/>
            <a:ext cx="7766463" cy="457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4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1911927" y="-548598"/>
            <a:ext cx="7920842" cy="747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655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01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57816" y="357319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输入您的标题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l="12294" t="65297" r="13413" b="23349"/>
          <a:stretch/>
        </p:blipFill>
        <p:spPr>
          <a:xfrm>
            <a:off x="1720917" y="1567298"/>
            <a:ext cx="8159353" cy="99753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/>
          <a:srcRect l="41688" t="65857" r="40779" b="23306"/>
          <a:stretch/>
        </p:blipFill>
        <p:spPr>
          <a:xfrm>
            <a:off x="3336497" y="2564827"/>
            <a:ext cx="2137558" cy="105690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/>
          <a:srcRect l="31461" t="66102" r="29189" b="22453"/>
          <a:stretch/>
        </p:blipFill>
        <p:spPr>
          <a:xfrm>
            <a:off x="5670317" y="2564827"/>
            <a:ext cx="4797631" cy="111628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7"/>
          <a:srcRect l="31559" t="65980" r="30941" b="23671"/>
          <a:stretch/>
        </p:blipFill>
        <p:spPr>
          <a:xfrm>
            <a:off x="3689254" y="3680066"/>
            <a:ext cx="4572000" cy="100940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8"/>
          <a:srcRect l="9448" t="64641" r="10487" b="24401"/>
          <a:stretch/>
        </p:blipFill>
        <p:spPr>
          <a:xfrm>
            <a:off x="1246608" y="4678637"/>
            <a:ext cx="9761517" cy="10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31170_162158900000_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0"/>
          <a:stretch>
            <a:fillRect/>
          </a:stretch>
        </p:blipFill>
        <p:spPr bwMode="auto">
          <a:xfrm>
            <a:off x="1911927" y="-548598"/>
            <a:ext cx="7920842" cy="747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799393" y="2715066"/>
            <a:ext cx="655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01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57816" y="357319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输入您的标题</a:t>
            </a:r>
            <a:endParaRPr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401" t="18136" r="326" b="23276"/>
          <a:stretch/>
        </p:blipFill>
        <p:spPr>
          <a:xfrm>
            <a:off x="1911927" y="1478955"/>
            <a:ext cx="7920842" cy="405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5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" y="0"/>
            <a:ext cx="15450095" cy="633453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881807" y="4273924"/>
            <a:ext cx="6416625" cy="2113623"/>
            <a:chOff x="4805169" y="3003803"/>
            <a:chExt cx="2581661" cy="85039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1491" y="3022091"/>
              <a:ext cx="509017" cy="81381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169" y="3003803"/>
              <a:ext cx="2581661" cy="850394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42" y="3732325"/>
            <a:ext cx="1221693" cy="19532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18" y="379335"/>
            <a:ext cx="2584188" cy="6478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312"/>
            <a:ext cx="12192000" cy="398068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091101" y="711513"/>
            <a:ext cx="58272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暫停實體課程不是放假</a:t>
            </a:r>
            <a:endParaRPr lang="zh-CN" altLang="en-US" sz="4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1"/>
          <p:cNvSpPr txBox="1"/>
          <p:nvPr/>
        </p:nvSpPr>
        <p:spPr>
          <a:xfrm>
            <a:off x="3469729" y="2569209"/>
            <a:ext cx="50353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注意防疫  保重健康</a:t>
            </a:r>
            <a:endParaRPr lang="zh-CN" altLang="en-US" sz="4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1"/>
          <p:cNvSpPr txBox="1"/>
          <p:nvPr/>
        </p:nvSpPr>
        <p:spPr>
          <a:xfrm>
            <a:off x="3373229" y="1700424"/>
            <a:ext cx="5262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請避免不必要的外出</a:t>
            </a:r>
            <a:endParaRPr lang="zh-CN" altLang="en-US" sz="4400" b="1" dirty="0">
              <a:solidFill>
                <a:srgbClr val="865B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758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1584</TotalTime>
  <Words>69</Words>
  <Application>Microsoft Office PowerPoint</Application>
  <PresentationFormat>寬螢幕</PresentationFormat>
  <Paragraphs>19</Paragraphs>
  <Slides>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7" baseType="lpstr">
      <vt:lpstr>微软雅黑</vt:lpstr>
      <vt:lpstr>宋体</vt:lpstr>
      <vt:lpstr>新細明體</vt:lpstr>
      <vt:lpstr>Arial</vt:lpstr>
      <vt:lpstr>Calibri</vt:lpstr>
      <vt:lpstr>Calibri Light</vt:lpstr>
      <vt:lpstr>Impact</vt:lpstr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dc:description>http://www.ypppt.com/</dc:description>
  <cp:lastModifiedBy>user</cp:lastModifiedBy>
  <cp:revision>110</cp:revision>
  <dcterms:created xsi:type="dcterms:W3CDTF">2016-02-25T11:28:42Z</dcterms:created>
  <dcterms:modified xsi:type="dcterms:W3CDTF">2022-05-23T05:39:37Z</dcterms:modified>
</cp:coreProperties>
</file>