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95" r:id="rId3"/>
    <p:sldId id="309" r:id="rId4"/>
    <p:sldId id="280" r:id="rId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01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88867" autoAdjust="0"/>
  </p:normalViewPr>
  <p:slideViewPr>
    <p:cSldViewPr>
      <p:cViewPr varScale="1">
        <p:scale>
          <a:sx n="96" d="100"/>
          <a:sy n="96" d="100"/>
        </p:scale>
        <p:origin x="41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7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EF7CE3-9BFD-4487-B735-B334D6E65E50}" type="datetimeFigureOut">
              <a:rPr lang="zh-TW" altLang="en-US" smtClean="0"/>
              <a:t>2022/5/23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E7132-8B62-4F12-BBBC-0F70BB7916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8220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提問：</a:t>
            </a:r>
            <a:endParaRPr lang="en-US" altLang="zh-TW" dirty="0" smtClean="0"/>
          </a:p>
          <a:p>
            <a:r>
              <a:rPr lang="en-US" altLang="zh-TW" dirty="0" smtClean="0"/>
              <a:t>1.</a:t>
            </a:r>
            <a:r>
              <a:rPr lang="zh-TW" altLang="en-US" dirty="0" smtClean="0"/>
              <a:t>淡水在哪裡？在台灣地圖上，選出 淡水河的正確位置？ 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最方便的到達方式是？</a:t>
            </a:r>
            <a:r>
              <a:rPr lang="en-US" altLang="zh-TW" dirty="0" smtClean="0"/>
              <a:t>(</a:t>
            </a:r>
            <a:r>
              <a:rPr lang="zh-TW" altLang="en-US" dirty="0" smtClean="0"/>
              <a:t>坐捷運</a:t>
            </a:r>
            <a:r>
              <a:rPr lang="en-US" altLang="zh-TW" dirty="0" smtClean="0"/>
              <a:t>)</a:t>
            </a:r>
            <a:br>
              <a:rPr lang="en-US" altLang="zh-TW" dirty="0" smtClean="0"/>
            </a:br>
            <a:r>
              <a:rPr lang="zh-TW" altLang="en-US" dirty="0" smtClean="0"/>
              <a:t>   *淡水線是第一條開通的捷運喔！ *淡水是此線的最後一站喔！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從台北火車站出發，要經過幾站才能到呢？ 從中山開始共</a:t>
            </a:r>
            <a:r>
              <a:rPr lang="en-US" altLang="zh-TW" dirty="0" smtClean="0"/>
              <a:t>18</a:t>
            </a:r>
            <a:r>
              <a:rPr lang="zh-TW" altLang="en-US" dirty="0" smtClean="0"/>
              <a:t>站。</a:t>
            </a:r>
            <a:endParaRPr lang="en-US" altLang="zh-TW" dirty="0" smtClean="0"/>
          </a:p>
          <a:p>
            <a:r>
              <a:rPr lang="en-US" altLang="zh-TW" dirty="0" smtClean="0"/>
              <a:t>4.</a:t>
            </a:r>
            <a:r>
              <a:rPr lang="zh-TW" altLang="en-US" dirty="0" smtClean="0"/>
              <a:t>課本沒有的淡水特色：圖片依序</a:t>
            </a:r>
            <a:r>
              <a:rPr lang="en-US" altLang="zh-TW" dirty="0" smtClean="0"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sym typeface="Wingdings" panose="05000000000000000000" pitchFamily="2" charset="2"/>
              </a:rPr>
              <a:t>阿給</a:t>
            </a:r>
            <a:r>
              <a:rPr lang="en-US" altLang="zh-TW" dirty="0" smtClean="0"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sym typeface="Wingdings" panose="05000000000000000000" pitchFamily="2" charset="2"/>
              </a:rPr>
              <a:t>淡水渡輪</a:t>
            </a:r>
            <a:r>
              <a:rPr lang="en-US" altLang="zh-TW" dirty="0" smtClean="0"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sym typeface="Wingdings" panose="05000000000000000000" pitchFamily="2" charset="2"/>
              </a:rPr>
              <a:t>漁人碼頭。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E7132-8B62-4F12-BBBC-0F70BB79165A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0882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2022/5/23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2022/5/23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2022/5/23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2022/5/23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2022/5/23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2022/5/23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2022/5/23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2022/5/23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2022/5/23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2022/5/23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2022/5/23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2022/5/23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0" t="10514" r="8369" b="16710"/>
          <a:stretch/>
        </p:blipFill>
        <p:spPr bwMode="auto">
          <a:xfrm>
            <a:off x="4644008" y="476673"/>
            <a:ext cx="2880320" cy="371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4" t="16154" r="10692" b="34189"/>
          <a:stretch/>
        </p:blipFill>
        <p:spPr bwMode="auto">
          <a:xfrm>
            <a:off x="7374105" y="1196752"/>
            <a:ext cx="1775330" cy="3888432"/>
          </a:xfrm>
          <a:prstGeom prst="upArrow">
            <a:avLst>
              <a:gd name="adj1" fmla="val 79983"/>
              <a:gd name="adj2" fmla="val 6490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797" b="92448" l="2782" r="75842">
                        <a14:foregroundMark x1="6735" y1="18359" x2="11054" y2="19922"/>
                        <a14:foregroundMark x1="3880" y1="19141" x2="3953" y2="28776"/>
                        <a14:foregroundMark x1="2855" y1="19401" x2="12225" y2="19661"/>
                        <a14:foregroundMark x1="5271" y1="26563" x2="32870" y2="26823"/>
                        <a14:foregroundMark x1="10688" y1="23828" x2="27086" y2="23438"/>
                        <a14:foregroundMark x1="4832" y1="18880" x2="11201" y2="18620"/>
                        <a14:foregroundMark x1="3367" y1="16927" x2="12152" y2="17578"/>
                        <a14:foregroundMark x1="29575" y1="26563" x2="29575" y2="70052"/>
                        <a14:foregroundMark x1="6735" y1="47135" x2="25329" y2="76172"/>
                        <a14:foregroundMark x1="5637" y1="48828" x2="20351" y2="76302"/>
                        <a14:foregroundMark x1="6076" y1="54557" x2="19253" y2="78776"/>
                        <a14:foregroundMark x1="4100" y1="67188" x2="12372" y2="86198"/>
                        <a14:foregroundMark x1="4539" y1="67708" x2="9810" y2="86979"/>
                        <a14:foregroundMark x1="4832" y1="70443" x2="7101" y2="81641"/>
                        <a14:foregroundMark x1="7101" y1="81641" x2="7101" y2="81641"/>
                        <a14:foregroundMark x1="11201" y1="88932" x2="42606" y2="91276"/>
                        <a14:foregroundMark x1="7540" y1="92708" x2="72914" y2="92057"/>
                        <a14:foregroundMark x1="24597" y1="87760" x2="60542" y2="86328"/>
                        <a14:foregroundMark x1="24085" y1="74219" x2="38946" y2="73958"/>
                        <a14:foregroundMark x1="24671" y1="72526" x2="38799" y2="72526"/>
                        <a14:foregroundMark x1="30454" y1="74479" x2="29649" y2="91146"/>
                        <a14:foregroundMark x1="32138" y1="74089" x2="33968" y2="86458"/>
                        <a14:foregroundMark x1="23792" y1="80859" x2="28184" y2="88021"/>
                        <a14:foregroundMark x1="7613" y1="65495" x2="10176" y2="69792"/>
                        <a14:foregroundMark x1="6662" y1="69531" x2="9517" y2="64974"/>
                        <a14:foregroundMark x1="35066" y1="81120" x2="35066" y2="81120"/>
                        <a14:foregroundMark x1="35505" y1="78516" x2="40922" y2="81120"/>
                        <a14:foregroundMark x1="38214" y1="84766" x2="44290" y2="83594"/>
                        <a14:foregroundMark x1="37848" y1="79557" x2="47438" y2="61979"/>
                        <a14:foregroundMark x1="47511" y1="63151" x2="75256" y2="63672"/>
                        <a14:foregroundMark x1="56515" y1="59375" x2="67350" y2="59375"/>
                        <a14:foregroundMark x1="52855" y1="63151" x2="70937" y2="63021"/>
                        <a14:foregroundMark x1="49780" y1="67318" x2="55051" y2="62500"/>
                        <a14:foregroundMark x1="57321" y1="64063" x2="74451" y2="66536"/>
                        <a14:foregroundMark x1="74378" y1="69401" x2="75842" y2="88932"/>
                        <a14:foregroundMark x1="44070" y1="83203" x2="48975" y2="68359"/>
                        <a14:foregroundMark x1="39312" y1="76953" x2="46706" y2="76953"/>
                        <a14:foregroundMark x1="48609" y1="83333" x2="63616" y2="82943"/>
                        <a14:foregroundMark x1="47804" y1="79818" x2="49488" y2="88411"/>
                        <a14:foregroundMark x1="46266" y1="86979" x2="64788" y2="82161"/>
                        <a14:foregroundMark x1="73060" y1="71615" x2="73280" y2="89583"/>
                        <a14:foregroundMark x1="66691" y1="88542" x2="74671" y2="87760"/>
                        <a14:foregroundMark x1="67862" y1="87760" x2="74597" y2="86719"/>
                        <a14:foregroundMark x1="67496" y1="86849" x2="72694" y2="86198"/>
                        <a14:foregroundMark x1="71742" y1="79557" x2="74744" y2="80599"/>
                        <a14:foregroundMark x1="71449" y1="72396" x2="74451" y2="73568"/>
                        <a14:foregroundMark x1="11274" y1="76953" x2="23133" y2="89974"/>
                        <a14:foregroundMark x1="11567" y1="82422" x2="26794" y2="75521"/>
                        <a14:foregroundMark x1="4100" y1="68229" x2="14714" y2="67188"/>
                        <a14:foregroundMark x1="5051" y1="47526" x2="11274" y2="57292"/>
                        <a14:foregroundMark x1="8712" y1="46224" x2="11493" y2="56641"/>
                        <a14:foregroundMark x1="4539" y1="30859" x2="26867" y2="31250"/>
                        <a14:foregroundMark x1="26647" y1="32161" x2="27160" y2="88281"/>
                        <a14:foregroundMark x1="30527" y1="30339" x2="31113" y2="69922"/>
                        <a14:foregroundMark x1="31552" y1="34505" x2="31259" y2="39714"/>
                        <a14:foregroundMark x1="3075" y1="24349" x2="12372" y2="24219"/>
                        <a14:foregroundMark x1="8638" y1="47135" x2="16618" y2="70573"/>
                        <a14:foregroundMark x1="7906" y1="47266" x2="12372" y2="58594"/>
                        <a14:foregroundMark x1="3880" y1="69531" x2="11567" y2="71615"/>
                        <a14:foregroundMark x1="3953" y1="72005" x2="13836" y2="68229"/>
                        <a14:foregroundMark x1="50878" y1="66016" x2="63324" y2="66146"/>
                        <a14:foregroundMark x1="10395" y1="22656" x2="26574" y2="23177"/>
                        <a14:foregroundMark x1="17862" y1="27604" x2="33895" y2="25260"/>
                        <a14:foregroundMark x1="6369" y1="27604" x2="31552" y2="28646"/>
                        <a14:foregroundMark x1="3294" y1="21875" x2="3148" y2="28125"/>
                        <a14:foregroundMark x1="24085" y1="84115" x2="25403" y2="83854"/>
                        <a14:foregroundMark x1="3367" y1="18229" x2="7906" y2="17708"/>
                        <a14:backgroundMark x1="51245" y1="25781" x2="75476" y2="43880"/>
                        <a14:backgroundMark x1="32284" y1="30859" x2="33602" y2="33203"/>
                        <a14:backgroundMark x1="32723" y1="41146" x2="32577" y2="60547"/>
                        <a14:backgroundMark x1="37701" y1="32031" x2="45095" y2="31641"/>
                        <a14:backgroundMark x1="34480" y1="29427" x2="35139" y2="30469"/>
                        <a14:backgroundMark x1="1098" y1="17188" x2="33529" y2="169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6" t="16250" r="52514" b="6563"/>
          <a:stretch/>
        </p:blipFill>
        <p:spPr bwMode="auto">
          <a:xfrm>
            <a:off x="-13360" y="77374"/>
            <a:ext cx="6959717" cy="681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ttps://www.taiwan.net.tw/pic.ashx?qp=1/big_scenic_spots/pic_19_13.jpg&amp;sizetype=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44" y="1412776"/>
            <a:ext cx="6909393" cy="46085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往來淡水老街與八里左岸之渡輪 攝影：am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11" y="1322612"/>
            <a:ext cx="7380517" cy="553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4272182" y="1624838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淡水渡輪</a:t>
            </a:r>
          </a:p>
        </p:txBody>
      </p:sp>
      <p:pic>
        <p:nvPicPr>
          <p:cNvPr id="1042" name="Picture 18" descr="https://img.fullfenblog.tw/20190605101856_56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8"/>
          <a:stretch/>
        </p:blipFill>
        <p:spPr bwMode="auto">
          <a:xfrm>
            <a:off x="96411" y="1351543"/>
            <a:ext cx="7427917" cy="453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4453222" y="1612974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漁人碼頭</a:t>
            </a:r>
            <a:endParaRPr lang="zh-TW" alt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087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29" b="15625"/>
          <a:stretch/>
        </p:blipFill>
        <p:spPr bwMode="auto">
          <a:xfrm>
            <a:off x="107504" y="121758"/>
            <a:ext cx="4376951" cy="280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589" b="63802" l="7687" r="60542">
                        <a14:foregroundMark x1="12592" y1="14323" x2="11713" y2="56250"/>
                        <a14:foregroundMark x1="8565" y1="13151" x2="9078" y2="57552"/>
                        <a14:foregroundMark x1="8858" y1="12760" x2="56881" y2="13151"/>
                        <a14:foregroundMark x1="13104" y1="45052" x2="59297" y2="41276"/>
                        <a14:foregroundMark x1="25915" y1="20573" x2="51025" y2="22526"/>
                        <a14:foregroundMark x1="45461" y1="27865" x2="47511" y2="32552"/>
                        <a14:foregroundMark x1="58931" y1="13411" x2="59151" y2="17839"/>
                        <a14:foregroundMark x1="9224" y1="15885" x2="21376" y2="27474"/>
                        <a14:foregroundMark x1="9736" y1="63802" x2="11493" y2="524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33" t="11562" r="39810" b="37812"/>
          <a:stretch/>
        </p:blipFill>
        <p:spPr bwMode="auto">
          <a:xfrm>
            <a:off x="4463479" y="44624"/>
            <a:ext cx="4680521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 t="1940" r="18551" b="19375"/>
          <a:stretch/>
        </p:blipFill>
        <p:spPr bwMode="auto">
          <a:xfrm>
            <a:off x="4439577" y="3865608"/>
            <a:ext cx="4668927" cy="287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3250" y1="16276" x2="13982" y2="45313"/>
                        <a14:foregroundMark x1="13616" y1="45052" x2="28184" y2="81510"/>
                        <a14:foregroundMark x1="28184" y1="81510" x2="39824" y2="46615"/>
                        <a14:foregroundMark x1="39458" y1="45573" x2="64422" y2="52865"/>
                        <a14:foregroundMark x1="64422" y1="52865" x2="68594" y2="14323"/>
                        <a14:foregroundMark x1="68594" y1="14323" x2="12958" y2="14323"/>
                        <a14:foregroundMark x1="13982" y1="17839" x2="68448" y2="47526"/>
                        <a14:foregroundMark x1="68594" y1="47526" x2="68814" y2="15365"/>
                        <a14:foregroundMark x1="58785" y1="18099" x2="44876" y2="37500"/>
                        <a14:foregroundMark x1="53514" y1="24089" x2="65081" y2="39974"/>
                        <a14:foregroundMark x1="22401" y1="21224" x2="29063" y2="69661"/>
                        <a14:foregroundMark x1="18375" y1="54427" x2="45242" y2="35286"/>
                        <a14:foregroundMark x1="64056" y1="52214" x2="68960" y2="46875"/>
                        <a14:backgroundMark x1="45095" y1="64063" x2="83895" y2="80599"/>
                        <a14:backgroundMark x1="40190" y1="75000" x2="57394" y2="7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77" t="13438" r="30907" b="19375"/>
          <a:stretch/>
        </p:blipFill>
        <p:spPr bwMode="auto">
          <a:xfrm>
            <a:off x="107504" y="3140968"/>
            <a:ext cx="4146104" cy="33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44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3437" r="3442" b="19376"/>
          <a:stretch/>
        </p:blipFill>
        <p:spPr bwMode="auto">
          <a:xfrm>
            <a:off x="74115" y="153340"/>
            <a:ext cx="5003264" cy="269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D7EFD1"/>
              </a:clrFrom>
              <a:clrTo>
                <a:srgbClr val="D7EFD1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5" t="9687" r="28214" b="19375"/>
          <a:stretch/>
        </p:blipFill>
        <p:spPr bwMode="auto">
          <a:xfrm>
            <a:off x="5150709" y="-1"/>
            <a:ext cx="3888432" cy="326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AF4D7"/>
              </a:clrFrom>
              <a:clrTo>
                <a:srgbClr val="FAF4D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80" b="83594" l="13104" r="74012">
                        <a14:foregroundMark x1="15813" y1="8203" x2="15300" y2="82031"/>
                        <a14:foregroundMark x1="13543" y1="8203" x2="13177" y2="78516"/>
                        <a14:foregroundMark x1="14568" y1="79818" x2="22182" y2="54818"/>
                        <a14:foregroundMark x1="16032" y1="80078" x2="20571" y2="73568"/>
                        <a14:foregroundMark x1="19693" y1="6641" x2="72767" y2="7943"/>
                        <a14:foregroundMark x1="74012" y1="8203" x2="73646" y2="39193"/>
                        <a14:foregroundMark x1="72548" y1="36979" x2="57980" y2="49479"/>
                        <a14:foregroundMark x1="29356" y1="47656" x2="52196" y2="47917"/>
                        <a14:foregroundMark x1="33016" y1="51302" x2="44656" y2="51042"/>
                        <a14:foregroundMark x1="14934" y1="83594" x2="19839" y2="75391"/>
                        <a14:foregroundMark x1="54466" y1="8594" x2="54978" y2="6380"/>
                        <a14:backgroundMark x1="53587" y1="9505" x2="54685" y2="12240"/>
                        <a14:backgroundMark x1="42533" y1="9766" x2="44290" y2="11328"/>
                        <a14:backgroundMark x1="33382" y1="41927" x2="34773" y2="44141"/>
                        <a14:backgroundMark x1="65227" y1="30078" x2="67277" y2="30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69" t="5313" r="24700" b="17187"/>
          <a:stretch/>
        </p:blipFill>
        <p:spPr bwMode="auto">
          <a:xfrm>
            <a:off x="91996" y="2996952"/>
            <a:ext cx="4392489" cy="368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188" b="71615" l="659" r="93704">
                        <a14:foregroundMark x1="7980" y1="42448" x2="12738" y2="53125"/>
                        <a14:foregroundMark x1="6955" y1="57161" x2="30161" y2="64974"/>
                        <a14:foregroundMark x1="17130" y1="67188" x2="79356" y2="70313"/>
                        <a14:foregroundMark x1="80234" y1="67839" x2="91435" y2="44010"/>
                        <a14:foregroundMark x1="46633" y1="38411" x2="78990" y2="52865"/>
                        <a14:foregroundMark x1="51245" y1="38151" x2="54026" y2="6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2" t="18355" r="7132" b="29375"/>
          <a:stretch/>
        </p:blipFill>
        <p:spPr bwMode="auto">
          <a:xfrm>
            <a:off x="2915816" y="4695582"/>
            <a:ext cx="6105177" cy="198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23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淡水暮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44624"/>
            <a:ext cx="4324377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taiwan.net.tw/pic.ashx?qp=1/big_scenic_spots/pic_19_14.jpg&amp;sizetype=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104" l="33945" r="100000">
                        <a14:foregroundMark x1="96723" y1="4818" x2="98558" y2="16406"/>
                        <a14:foregroundMark x1="47051" y1="74870" x2="78506" y2="85026"/>
                        <a14:foregroundMark x1="68807" y1="82031" x2="82831" y2="89193"/>
                        <a14:foregroundMark x1="40498" y1="71094" x2="66841" y2="90104"/>
                        <a14:foregroundMark x1="97903" y1="36068" x2="74443" y2="72917"/>
                        <a14:foregroundMark x1="91743" y1="49740" x2="95151" y2="65755"/>
                        <a14:backgroundMark x1="41415" y1="4167" x2="54915" y2="7552"/>
                        <a14:backgroundMark x1="42988" y1="11068" x2="52687" y2="13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75" t="3379" b="16791"/>
          <a:stretch/>
        </p:blipFill>
        <p:spPr bwMode="auto">
          <a:xfrm>
            <a:off x="6221288" y="3140968"/>
            <a:ext cx="2887216" cy="366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淡水老街- 6110一日遊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7"/>
          <a:stretch/>
        </p:blipFill>
        <p:spPr bwMode="auto">
          <a:xfrm>
            <a:off x="5508104" y="44624"/>
            <a:ext cx="3535186" cy="31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ravel &amp; Hotel 大台灣旅遊資訊網-淡水旅遊紅毛城介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7" y="3284985"/>
            <a:ext cx="4693295" cy="351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2" t="18181" r="23442" b="43247"/>
          <a:stretch/>
        </p:blipFill>
        <p:spPr bwMode="auto">
          <a:xfrm>
            <a:off x="65778" y="908720"/>
            <a:ext cx="8970718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09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2685</TotalTime>
  <Words>37</Words>
  <Application>Microsoft Office PowerPoint</Application>
  <PresentationFormat>如螢幕大小 (4:3)</PresentationFormat>
  <Paragraphs>8</Paragraphs>
  <Slides>4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</vt:i4>
      </vt:variant>
    </vt:vector>
  </HeadingPairs>
  <TitlesOfParts>
    <vt:vector size="10" baseType="lpstr">
      <vt:lpstr>新細明體</vt:lpstr>
      <vt:lpstr>標楷體</vt:lpstr>
      <vt:lpstr>Arial</vt:lpstr>
      <vt:lpstr>Calibri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Administrator</dc:creator>
  <cp:lastModifiedBy>user</cp:lastModifiedBy>
  <cp:revision>102</cp:revision>
  <dcterms:created xsi:type="dcterms:W3CDTF">2020-11-09T02:20:38Z</dcterms:created>
  <dcterms:modified xsi:type="dcterms:W3CDTF">2022-05-23T05:43:27Z</dcterms:modified>
</cp:coreProperties>
</file>