
<file path=[Content_Types].xml><?xml version="1.0" encoding="utf-8"?>
<Types xmlns="http://schemas.openxmlformats.org/package/2006/content-types">
  <Default Extension="mp3" ContentType="audio/m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7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3078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493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385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109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854607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67444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04004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96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68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88892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759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738194D-33B5-4099-9384-936DF63B537B}" type="datetimeFigureOut">
              <a:rPr lang="zh-TW" altLang="en-US" smtClean="0"/>
              <a:t>2022/5/24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1B29FDF-00A0-4BF1-99DF-DE14F3431686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678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g"/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audio" Target="../media/media1.mp3"/><Relationship Id="rId16" Type="http://schemas.openxmlformats.org/officeDocument/2006/relationships/image" Target="../media/image13.png"/><Relationship Id="rId1" Type="http://schemas.microsoft.com/office/2007/relationships/media" Target="../media/media1.mp3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5" Type="http://schemas.openxmlformats.org/officeDocument/2006/relationships/image" Target="../media/image12.jpg"/><Relationship Id="rId10" Type="http://schemas.openxmlformats.org/officeDocument/2006/relationships/image" Target="../media/image7.jpg"/><Relationship Id="rId4" Type="http://schemas.openxmlformats.org/officeDocument/2006/relationships/image" Target="../media/image1.jpg"/><Relationship Id="rId9" Type="http://schemas.openxmlformats.org/officeDocument/2006/relationships/image" Target="../media/image6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5" Type="http://schemas.openxmlformats.org/officeDocument/2006/relationships/image" Target="../media/image13.png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3.png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3.png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3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線上主題教學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動物牧場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授課教師</a:t>
            </a:r>
            <a:r>
              <a:rPr lang="en-US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—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王筱怡</a:t>
            </a:r>
            <a:endParaRPr lang="zh-TW" altLang="en-US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4359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88572" y="1097280"/>
            <a:ext cx="10515600" cy="5328460"/>
          </a:xfrm>
        </p:spPr>
        <p:txBody>
          <a:bodyPr>
            <a:noAutofit/>
          </a:bodyPr>
          <a:lstStyle/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狗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汪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汪汪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貓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喵喵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喵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公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雞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咕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咕咕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小鳥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吱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吱吱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小牛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哞哞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哞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小羊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咩咩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咩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魚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中游</a:t>
            </a: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鳥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兒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空中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飛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兔子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地上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猴子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樹上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爬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得最快是</a:t>
            </a:r>
            <a:r>
              <a:rPr lang="zh-TW" altLang="zh-TW" sz="28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獵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豹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跳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的最遠是</a:t>
            </a:r>
            <a:r>
              <a:rPr lang="zh-TW" altLang="zh-TW" sz="28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袋鼠</a:t>
            </a:r>
            <a:r>
              <a:rPr lang="zh-TW" altLang="en-US" sz="2800" b="1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2800" b="1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spcBef>
                <a:spcPts val="2000"/>
              </a:spcBef>
              <a:buNone/>
            </a:pPr>
            <a:r>
              <a:rPr lang="zh-TW" altLang="en-US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sz="2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TW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上的動物有好多，我最喜歡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__________</a:t>
            </a:r>
            <a:endParaRPr lang="zh-TW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2400" dirty="0"/>
          </a:p>
        </p:txBody>
      </p:sp>
      <p:sp>
        <p:nvSpPr>
          <p:cNvPr id="26" name="文字方塊 25"/>
          <p:cNvSpPr txBox="1"/>
          <p:nvPr/>
        </p:nvSpPr>
        <p:spPr>
          <a:xfrm>
            <a:off x="1064029" y="282633"/>
            <a:ext cx="16542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4000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課文</a:t>
            </a:r>
            <a:endParaRPr lang="zh-TW" altLang="en-US" sz="4000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28" name="圖片 2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044" y="83234"/>
            <a:ext cx="1634576" cy="11555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圖片 28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877" y="92369"/>
            <a:ext cx="1293754" cy="11372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0" name="圖片 29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3925" y="1405804"/>
            <a:ext cx="941028" cy="983100"/>
          </a:xfrm>
          <a:prstGeom prst="rect">
            <a:avLst/>
          </a:prstGeom>
        </p:spPr>
      </p:pic>
      <p:pic>
        <p:nvPicPr>
          <p:cNvPr id="31" name="圖片 30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1471345"/>
            <a:ext cx="1460875" cy="10015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2" name="圖片 3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340" y="2627984"/>
            <a:ext cx="1398443" cy="11133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3" name="圖片 32"/>
          <p:cNvPicPr/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5426" y="2699274"/>
            <a:ext cx="1049353" cy="10420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4" name="圖片 33"/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61" y="3913458"/>
            <a:ext cx="1169756" cy="10825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5" name="圖片 34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5316" y="3913458"/>
            <a:ext cx="1504906" cy="10041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6" name="圖片 35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8924" y="5049426"/>
            <a:ext cx="1235273" cy="10398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7" name="圖片 36"/>
          <p:cNvPicPr/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6824" y="5008480"/>
            <a:ext cx="1186555" cy="1102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8" name="圖片 37"/>
          <p:cNvPicPr/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9127" y="4517260"/>
            <a:ext cx="917170" cy="800626"/>
          </a:xfrm>
          <a:prstGeom prst="rect">
            <a:avLst/>
          </a:prstGeom>
        </p:spPr>
      </p:pic>
      <p:pic>
        <p:nvPicPr>
          <p:cNvPr id="39" name="圖片 38"/>
          <p:cNvPicPr/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2145" y="5403672"/>
            <a:ext cx="1301747" cy="9191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" name="小狗汪汪汪，小貓喵喵喵，公雞咕咕咕，小鳥吱吱吱，小牛哞哞哞，小羊咩咩咩，魚兒水中游，鳥兒空中飛，兔子地上跳，猴子樹上爬，跑得最快是獵豹，跳的最遠是袋鼠，世界上的動物有好多，我最喜歡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6"/>
          <a:stretch>
            <a:fillRect/>
          </a:stretch>
        </p:blipFill>
        <p:spPr>
          <a:xfrm>
            <a:off x="2518907" y="92896"/>
            <a:ext cx="897623" cy="89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pic>
        <p:nvPicPr>
          <p:cNvPr id="4" name="內容版面配置區 3"/>
          <p:cNvPicPr>
            <a:picLocks noGrp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158" y="2018519"/>
            <a:ext cx="4528326" cy="34845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小狗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5" name="小狗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667788"/>
            <a:ext cx="1141615" cy="114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0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小貓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2237" y="1734588"/>
            <a:ext cx="4472680" cy="369362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小貓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69382" y="631768"/>
            <a:ext cx="1102820" cy="1102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46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52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公雞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8" name="圖片 7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3611" y="2079134"/>
            <a:ext cx="3742418" cy="3507019"/>
          </a:xfrm>
          <a:prstGeom prst="rect">
            <a:avLst/>
          </a:prstGeom>
        </p:spPr>
      </p:pic>
      <p:pic>
        <p:nvPicPr>
          <p:cNvPr id="3" name="公雞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71429" y="808573"/>
            <a:ext cx="1022941" cy="102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51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1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48146"/>
          </a:xfrm>
        </p:spPr>
        <p:txBody>
          <a:bodyPr>
            <a:normAutofit fontScale="90000"/>
          </a:bodyPr>
          <a:lstStyle/>
          <a:p>
            <a:r>
              <a:rPr lang="zh-TW" altLang="en-US" u="sng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生字語詞</a:t>
            </a:r>
            <a:endPara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118465" y="1642559"/>
            <a:ext cx="68164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2000" dirty="0" smtClean="0">
                <a:latin typeface="書法中楷加框（注音一）" panose="02010609010101010101" pitchFamily="49" charset="-120"/>
                <a:ea typeface="書法中楷加框（注音一）" panose="02010609010101010101" pitchFamily="49" charset="-120"/>
              </a:rPr>
              <a:t>小鳥</a:t>
            </a:r>
            <a:endParaRPr lang="zh-TW" altLang="en-US" sz="12000" dirty="0">
              <a:latin typeface="書法中楷加框（注音一）" panose="02010609010101010101" pitchFamily="49" charset="-120"/>
              <a:ea typeface="書法中楷加框（注音一）" panose="02010609010101010101" pitchFamily="49" charset="-120"/>
            </a:endParaRPr>
          </a:p>
        </p:txBody>
      </p:sp>
      <p:pic>
        <p:nvPicPr>
          <p:cNvPr id="6" name="圖片 5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622" y="1936857"/>
            <a:ext cx="4099040" cy="36825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小鳥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800108" y="756458"/>
            <a:ext cx="997527" cy="99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5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0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TM10001106[[fn=徽章]]</Template>
  <TotalTime>233</TotalTime>
  <Words>106</Words>
  <Application>Microsoft Office PowerPoint</Application>
  <PresentationFormat>寬螢幕</PresentationFormat>
  <Paragraphs>19</Paragraphs>
  <Slides>6</Slides>
  <Notes>0</Notes>
  <HiddenSlides>0</HiddenSlides>
  <MMClips>5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書法中楷加框（注音一）</vt:lpstr>
      <vt:lpstr>微軟正黑體</vt:lpstr>
      <vt:lpstr>新細明體</vt:lpstr>
      <vt:lpstr>標楷體</vt:lpstr>
      <vt:lpstr>Arial</vt:lpstr>
      <vt:lpstr>Gill Sans MT</vt:lpstr>
      <vt:lpstr>Impact</vt:lpstr>
      <vt:lpstr>Badge</vt:lpstr>
      <vt:lpstr>線上主題教學—動物牧場</vt:lpstr>
      <vt:lpstr>PowerPoint 簡報</vt:lpstr>
      <vt:lpstr>生字語詞</vt:lpstr>
      <vt:lpstr>生字語詞</vt:lpstr>
      <vt:lpstr>生字語詞</vt:lpstr>
      <vt:lpstr>生字語詞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線上主題教學—動物</dc:title>
  <dc:creator>username</dc:creator>
  <cp:lastModifiedBy>username</cp:lastModifiedBy>
  <cp:revision>16</cp:revision>
  <dcterms:created xsi:type="dcterms:W3CDTF">2022-05-23T00:16:17Z</dcterms:created>
  <dcterms:modified xsi:type="dcterms:W3CDTF">2022-05-24T02:06:05Z</dcterms:modified>
</cp:coreProperties>
</file>