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F40"/>
    <a:srgbClr val="EF5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55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829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99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68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588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92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37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295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58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879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65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8016F-2124-43FD-9B24-114F64EEC988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186F8-E52F-447A-9B0D-3CA2B69AE1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35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線上主題教學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數學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認識顏色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授課教師：王筱怡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175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endParaRPr lang="zh-TW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29789"/>
            <a:ext cx="10515600" cy="5029200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小朋友想想看並且說說看，生活中有那些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紅色  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的東西呢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8370917" y="1995053"/>
            <a:ext cx="365760" cy="33250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576" y="2755352"/>
            <a:ext cx="2053937" cy="205393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160" y="2643707"/>
            <a:ext cx="1981497" cy="188673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0706" y="2504239"/>
            <a:ext cx="1634352" cy="190150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20250" y="2538751"/>
            <a:ext cx="1729913" cy="170695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58649" y="4744417"/>
            <a:ext cx="2466975" cy="184785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84729" y="4551477"/>
            <a:ext cx="2390775" cy="191452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37157" y="446403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5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79403" y="-56777"/>
            <a:ext cx="10515600" cy="13255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endParaRPr lang="zh-TW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22254" y="1401676"/>
            <a:ext cx="11015749" cy="4774680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請圈出或指出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紅色  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的東西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4006735" y="1471351"/>
            <a:ext cx="365760" cy="33250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55" y="2507066"/>
            <a:ext cx="2143125" cy="214312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4156" y="4831655"/>
            <a:ext cx="2466975" cy="184785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9015" y="2557547"/>
            <a:ext cx="2466975" cy="184785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24" y="2126066"/>
            <a:ext cx="1809750" cy="252412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7932" y="4650191"/>
            <a:ext cx="2143125" cy="214312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3380" y="2559453"/>
            <a:ext cx="2352675" cy="194310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30561" y="2385406"/>
            <a:ext cx="2352675" cy="1943100"/>
          </a:xfrm>
          <a:prstGeom prst="rect">
            <a:avLst/>
          </a:prstGeom>
        </p:spPr>
      </p:pic>
      <p:sp>
        <p:nvSpPr>
          <p:cNvPr id="12" name="橢圓 11"/>
          <p:cNvSpPr/>
          <p:nvPr/>
        </p:nvSpPr>
        <p:spPr>
          <a:xfrm>
            <a:off x="594706" y="2406967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4624124" y="2313968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9441092" y="2475429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2389953" y="4410937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/>
          <p:cNvSpPr/>
          <p:nvPr/>
        </p:nvSpPr>
        <p:spPr>
          <a:xfrm>
            <a:off x="6659531" y="4430250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237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9028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黑色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771698" y="1429790"/>
            <a:ext cx="10515600" cy="5162809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小朋友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想想看並且說說看，生活中有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那些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黑色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的東西呢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橢圓 4"/>
          <p:cNvSpPr/>
          <p:nvPr/>
        </p:nvSpPr>
        <p:spPr>
          <a:xfrm>
            <a:off x="8296102" y="1512915"/>
            <a:ext cx="365760" cy="33250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172912"/>
            <a:ext cx="2096093" cy="187832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5968" y="1991936"/>
            <a:ext cx="2493369" cy="205930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2983" y="2174987"/>
            <a:ext cx="2468880" cy="203907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61862" y="2298637"/>
            <a:ext cx="2669226" cy="199934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57179" y="4080475"/>
            <a:ext cx="2529321" cy="277752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99317" y="4297981"/>
            <a:ext cx="2368348" cy="236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92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79403" y="-56777"/>
            <a:ext cx="10515600" cy="1325563"/>
          </a:xfrm>
        </p:spPr>
        <p:txBody>
          <a:bodyPr/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黑色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22254" y="1401676"/>
            <a:ext cx="11015749" cy="4774680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請圈出或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指出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黑色 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的東西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4006735" y="1471351"/>
            <a:ext cx="365760" cy="33250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652" y="2225166"/>
            <a:ext cx="1695869" cy="2053331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1" y="4734779"/>
            <a:ext cx="1816676" cy="1816676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3286" y="2269288"/>
            <a:ext cx="2428875" cy="1885950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9569" y="4820857"/>
            <a:ext cx="2552700" cy="1790700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3788" y="2249672"/>
            <a:ext cx="2247900" cy="2028825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416" y="2499605"/>
            <a:ext cx="2619375" cy="1743075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36930" y="4734779"/>
            <a:ext cx="2619375" cy="1743075"/>
          </a:xfrm>
          <a:prstGeom prst="rect">
            <a:avLst/>
          </a:prstGeom>
        </p:spPr>
      </p:pic>
      <p:sp>
        <p:nvSpPr>
          <p:cNvPr id="24" name="橢圓 23"/>
          <p:cNvSpPr/>
          <p:nvPr/>
        </p:nvSpPr>
        <p:spPr>
          <a:xfrm>
            <a:off x="3213837" y="2023457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8745938" y="2023457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1469103" y="4521777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7761109" y="4406911"/>
            <a:ext cx="2336223" cy="2336223"/>
          </a:xfrm>
          <a:prstGeom prst="ellipse">
            <a:avLst/>
          </a:prstGeom>
          <a:noFill/>
          <a:ln>
            <a:solidFill>
              <a:srgbClr val="FA5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420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70</Words>
  <Application>Microsoft Office PowerPoint</Application>
  <PresentationFormat>寬螢幕</PresentationFormat>
  <Paragraphs>11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線上主題教學(數學) 認識顏色</vt:lpstr>
      <vt:lpstr>紅色</vt:lpstr>
      <vt:lpstr>紅色</vt:lpstr>
      <vt:lpstr>黑色</vt:lpstr>
      <vt:lpstr>黑色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線上主題教學(數學) 認識顏色</dc:title>
  <dc:creator>username</dc:creator>
  <cp:lastModifiedBy>username</cp:lastModifiedBy>
  <cp:revision>10</cp:revision>
  <dcterms:created xsi:type="dcterms:W3CDTF">2022-05-23T02:00:14Z</dcterms:created>
  <dcterms:modified xsi:type="dcterms:W3CDTF">2022-05-24T01:12:18Z</dcterms:modified>
</cp:coreProperties>
</file>