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1" r:id="rId2"/>
    <p:sldId id="285" r:id="rId3"/>
    <p:sldId id="290" r:id="rId4"/>
    <p:sldId id="296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867" autoAdjust="0"/>
  </p:normalViewPr>
  <p:slideViewPr>
    <p:cSldViewPr>
      <p:cViewPr varScale="1">
        <p:scale>
          <a:sx n="96" d="100"/>
          <a:sy n="96" d="100"/>
        </p:scale>
        <p:origin x="4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7CE3-9BFD-4487-B735-B334D6E65E50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E7132-8B62-4F12-BBBC-0F70BB7916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22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9641" r="37484" b="37970"/>
          <a:stretch/>
        </p:blipFill>
        <p:spPr bwMode="auto">
          <a:xfrm>
            <a:off x="323528" y="332655"/>
            <a:ext cx="8424936" cy="627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弧形箭號 (左彎) 1"/>
          <p:cNvSpPr/>
          <p:nvPr/>
        </p:nvSpPr>
        <p:spPr>
          <a:xfrm>
            <a:off x="8028384" y="1988840"/>
            <a:ext cx="936104" cy="3240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弧形箭號 (下彎) 3"/>
          <p:cNvSpPr/>
          <p:nvPr/>
        </p:nvSpPr>
        <p:spPr>
          <a:xfrm rot="10800000">
            <a:off x="3635897" y="6093296"/>
            <a:ext cx="1296144" cy="360040"/>
          </a:xfrm>
          <a:prstGeom prst="curvedDownArrow">
            <a:avLst>
              <a:gd name="adj1" fmla="val 16760"/>
              <a:gd name="adj2" fmla="val 126559"/>
              <a:gd name="adj3" fmla="val 32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弧形箭號 (下彎) 4"/>
          <p:cNvSpPr/>
          <p:nvPr/>
        </p:nvSpPr>
        <p:spPr>
          <a:xfrm rot="16200000">
            <a:off x="-774129" y="3090636"/>
            <a:ext cx="3223287" cy="10614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13140" r="25054" b="36408"/>
          <a:stretch/>
        </p:blipFill>
        <p:spPr bwMode="auto">
          <a:xfrm>
            <a:off x="35469" y="620687"/>
            <a:ext cx="9073035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15511" r="11824" b="36205"/>
          <a:stretch/>
        </p:blipFill>
        <p:spPr bwMode="auto">
          <a:xfrm>
            <a:off x="78565" y="980728"/>
            <a:ext cx="9008143" cy="49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7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t="7757" r="6486" b="24743"/>
          <a:stretch/>
        </p:blipFill>
        <p:spPr bwMode="auto">
          <a:xfrm>
            <a:off x="80834" y="692696"/>
            <a:ext cx="895566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6516216" y="4653136"/>
            <a:ext cx="0" cy="64807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5868144" y="1772816"/>
            <a:ext cx="0" cy="1008112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067944" y="3573016"/>
            <a:ext cx="0" cy="1404156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123728" y="2191544"/>
            <a:ext cx="0" cy="2461592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0</Words>
  <Application>Microsoft Office PowerPoint</Application>
  <PresentationFormat>如螢幕大小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102</cp:revision>
  <dcterms:created xsi:type="dcterms:W3CDTF">2020-11-09T02:20:38Z</dcterms:created>
  <dcterms:modified xsi:type="dcterms:W3CDTF">2022-05-23T05:45:56Z</dcterms:modified>
</cp:coreProperties>
</file>