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65" r:id="rId4"/>
    <p:sldId id="264" r:id="rId5"/>
    <p:sldId id="263" r:id="rId6"/>
    <p:sldId id="262" r:id="rId7"/>
    <p:sldId id="261" r:id="rId8"/>
    <p:sldId id="260" r:id="rId9"/>
    <p:sldId id="259" r:id="rId10"/>
    <p:sldId id="258" r:id="rId11"/>
    <p:sldId id="257" r:id="rId12"/>
    <p:sldId id="267" r:id="rId13"/>
    <p:sldId id="278" r:id="rId14"/>
    <p:sldId id="268" r:id="rId15"/>
    <p:sldId id="274" r:id="rId16"/>
    <p:sldId id="275" r:id="rId17"/>
    <p:sldId id="276" r:id="rId18"/>
    <p:sldId id="279" r:id="rId19"/>
    <p:sldId id="277" r:id="rId20"/>
    <p:sldId id="269" r:id="rId21"/>
    <p:sldId id="271" r:id="rId22"/>
    <p:sldId id="281" r:id="rId23"/>
    <p:sldId id="272" r:id="rId24"/>
    <p:sldId id="280" r:id="rId25"/>
    <p:sldId id="273" r:id="rId26"/>
    <p:sldId id="283" r:id="rId27"/>
    <p:sldId id="282" r:id="rId28"/>
    <p:sldId id="284" r:id="rId29"/>
    <p:sldId id="285" r:id="rId3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82" y="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4393A1-31A1-0C85-D293-2BBB377DEE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F131B02-821C-D0DA-9E34-0886446E0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7F5D5D6-3DA3-56C8-0870-82B43E51E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F110-8F18-48C4-9B36-BF1F9D024B62}" type="datetimeFigureOut">
              <a:rPr lang="zh-TW" altLang="en-US" smtClean="0"/>
              <a:t>2022/5/25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E93205A-41A5-A105-478E-6DAB790BD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FF888A-4C80-7B85-876D-0FEA6B1FD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4AEF-C5B6-4904-831B-86323626D5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4525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AC1F3A-D993-AD27-EEE5-10BEC736F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6EE7144-8FC0-6EFA-6CAD-E076297999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CFC9C0-A934-3D25-B497-2E410B94E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F110-8F18-48C4-9B36-BF1F9D024B62}" type="datetimeFigureOut">
              <a:rPr lang="zh-TW" altLang="en-US" smtClean="0"/>
              <a:t>2022/5/25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7953071-6FD0-2D8B-0022-3D66C4570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06F560-2CB5-9AF4-595B-3638677C3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4AEF-C5B6-4904-831B-86323626D5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2773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148045B4-4820-1CAC-3984-952FDE6AE1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4776306-0BF9-AD79-B5F3-2C6D77C1FA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A1D31F4-5FB8-A643-5E7C-25EF21420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F110-8F18-48C4-9B36-BF1F9D024B62}" type="datetimeFigureOut">
              <a:rPr lang="zh-TW" altLang="en-US" smtClean="0"/>
              <a:t>2022/5/25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CD6BA9-AC56-06B2-D766-7D0A7989C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BDE57E1-E8DC-E8A8-01A9-1E4213D98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4AEF-C5B6-4904-831B-86323626D5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970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A90676-CEC4-7604-9171-BAABB1B02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A2F210C-777E-967A-1418-C1A22B630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255C0FD-95BA-DFAB-3FBA-2FF6615FD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F110-8F18-48C4-9B36-BF1F9D024B62}" type="datetimeFigureOut">
              <a:rPr lang="zh-TW" altLang="en-US" smtClean="0"/>
              <a:t>2022/5/25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32F35E0-A7DE-39AD-35B2-C14971A03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543E37F-ED4D-C9B3-F352-2CB33DE20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4AEF-C5B6-4904-831B-86323626D5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619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2C91F4-7967-0AF9-4E05-463B6A0B0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B97DE00-8755-EE40-DEC7-B9A16BFE0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862028E-7B7C-E286-C1C2-8FDE3CAB6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F110-8F18-48C4-9B36-BF1F9D024B62}" type="datetimeFigureOut">
              <a:rPr lang="zh-TW" altLang="en-US" smtClean="0"/>
              <a:t>2022/5/25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6DE2ABA-38C8-C932-6EBB-25D35DDAA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2909126-8735-039E-9DDA-907C1200E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4AEF-C5B6-4904-831B-86323626D5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467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078613D-BA65-0574-044B-36C8DA5E9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9B43283-054B-6FB7-25A1-AB36BDF8F1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D780125-8CD4-D5B2-7E68-6C2368AD2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25A318A-9FBA-3CFB-8BDE-F353838B9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F110-8F18-48C4-9B36-BF1F9D024B62}" type="datetimeFigureOut">
              <a:rPr lang="zh-TW" altLang="en-US" smtClean="0"/>
              <a:t>2022/5/25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0D2C937-65BB-BC84-9CA7-7EC427B7B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D830A2F-556B-A3F0-E98C-DEAF17598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4AEF-C5B6-4904-831B-86323626D5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982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4811C7-5AD6-64F6-7A39-182D8AAC2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A4EF0EF-E2E6-678A-9F2D-EC032FFC3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1883182-8986-3921-827E-8AE37330D0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A20F67F-662E-EEC9-1056-0ABE376C25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858D012-91D9-8521-A8E1-6C54898AFE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56B7859-D24C-90C8-0252-0F50FCEDC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F110-8F18-48C4-9B36-BF1F9D024B62}" type="datetimeFigureOut">
              <a:rPr lang="zh-TW" altLang="en-US" smtClean="0"/>
              <a:t>2022/5/25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F9410F80-A122-59DD-9778-F07A1704D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32E4B104-6B2C-6E19-FF3E-73AE89420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4AEF-C5B6-4904-831B-86323626D5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59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0CDD8B-C580-B11F-D764-330E362B3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6CBAB97-C237-DA54-43EE-01ABC2FA2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F110-8F18-48C4-9B36-BF1F9D024B62}" type="datetimeFigureOut">
              <a:rPr lang="zh-TW" altLang="en-US" smtClean="0"/>
              <a:t>2022/5/25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3580A2F-24CA-F677-3E08-A4C9A1C92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8181C11-44A2-1237-9C16-150A413A5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4AEF-C5B6-4904-831B-86323626D5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6746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D084254-6DFA-FBBA-4DEF-C4784034C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F110-8F18-48C4-9B36-BF1F9D024B62}" type="datetimeFigureOut">
              <a:rPr lang="zh-TW" altLang="en-US" smtClean="0"/>
              <a:t>2022/5/25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338DFA3-3D25-FA2B-3872-C0F777A3E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E0DFC1D-7B9C-E76A-56B7-661BA4F03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4AEF-C5B6-4904-831B-86323626D5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660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07FA13A-E4FD-498A-5617-CB0BE6B2D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119057-A028-C700-1C52-B394B970E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001722F-E18C-560E-AE60-69D45374AD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29D12B9-4B23-2F45-05E6-6330E49A2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F110-8F18-48C4-9B36-BF1F9D024B62}" type="datetimeFigureOut">
              <a:rPr lang="zh-TW" altLang="en-US" smtClean="0"/>
              <a:t>2022/5/25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CAF0850-BFCB-517D-3C49-97121FA6F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1CB526-7551-D9CA-FDAA-028B360BE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4AEF-C5B6-4904-831B-86323626D5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5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2EE224-2E93-52A8-7C5A-E619CAF61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7C18931D-4D13-67DC-9877-FBBF19A327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A43CFB1-3180-56BB-5360-CE85E58C34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ED5A3CF-0BC7-5A56-77EB-E879824CB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F110-8F18-48C4-9B36-BF1F9D024B62}" type="datetimeFigureOut">
              <a:rPr lang="zh-TW" altLang="en-US" smtClean="0"/>
              <a:t>2022/5/25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93898C6-5A56-F430-A3B3-6195E5075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0911EDA-0B88-64A5-6ED4-96162B3A3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4AEF-C5B6-4904-831B-86323626D5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8051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3A8C3D7-2766-D318-4B2F-98E4D5791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E2AC005-4F18-0969-97EA-F6C44D153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1C8B59-20FE-EA96-C4CB-3120046F6C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9F110-8F18-48C4-9B36-BF1F9D024B62}" type="datetimeFigureOut">
              <a:rPr lang="zh-TW" altLang="en-US" smtClean="0"/>
              <a:t>2022/5/25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0A4D0E2-FE82-FF79-3CFF-801590A960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57BEF59-5C05-1FCF-75CC-C9CBBA38F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84AEF-C5B6-4904-831B-86323626D5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48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4CFE85-3ACF-C678-52B7-BF5317A582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TW" altLang="en-US" sz="15000" b="1" dirty="0"/>
              <a:t>數字</a:t>
            </a:r>
            <a:r>
              <a:rPr lang="en-US" altLang="zh-TW" sz="15000" b="1" dirty="0"/>
              <a:t>1</a:t>
            </a:r>
            <a:r>
              <a:rPr lang="zh-TW" altLang="en-US" sz="15000" b="1" dirty="0"/>
              <a:t>到</a:t>
            </a:r>
            <a:r>
              <a:rPr lang="en-US" altLang="zh-TW" sz="15000" b="1" dirty="0"/>
              <a:t>10</a:t>
            </a:r>
            <a:endParaRPr lang="zh-TW" altLang="en-US" sz="15000" b="1" dirty="0"/>
          </a:p>
        </p:txBody>
      </p:sp>
    </p:spTree>
    <p:extLst>
      <p:ext uri="{BB962C8B-B14F-4D97-AF65-F5344CB8AC3E}">
        <p14:creationId xmlns:p14="http://schemas.microsoft.com/office/powerpoint/2010/main" val="2943770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E1341138-F150-52E5-EBF9-C4E5EEAB8DEB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dirty="0"/>
              <a:t>1</a:t>
            </a:r>
            <a:endParaRPr lang="zh-TW" altLang="en-US" sz="30000" dirty="0"/>
          </a:p>
        </p:txBody>
      </p:sp>
      <p:graphicFrame>
        <p:nvGraphicFramePr>
          <p:cNvPr id="8" name="表格 8">
            <a:extLst>
              <a:ext uri="{FF2B5EF4-FFF2-40B4-BE49-F238E27FC236}">
                <a16:creationId xmlns:a16="http://schemas.microsoft.com/office/drawing/2014/main" id="{354C063D-2AF7-7973-83A1-98AD6707E363}"/>
              </a:ext>
            </a:extLst>
          </p:cNvPr>
          <p:cNvGraphicFramePr>
            <a:graphicFrameLocks noGrp="1"/>
          </p:cNvGraphicFramePr>
          <p:nvPr/>
        </p:nvGraphicFramePr>
        <p:xfrm>
          <a:off x="4195485" y="1773000"/>
          <a:ext cx="7740000" cy="37800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48000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pic>
        <p:nvPicPr>
          <p:cNvPr id="9" name="圖形 8" descr="蘋果">
            <a:extLst>
              <a:ext uri="{FF2B5EF4-FFF2-40B4-BE49-F238E27FC236}">
                <a16:creationId xmlns:a16="http://schemas.microsoft.com/office/drawing/2014/main" id="{DEE6ADAA-D0FF-C515-8CD0-421F4567D1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152" y="1773000"/>
            <a:ext cx="1927412" cy="1927412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C37FA706-5A15-9357-5C8E-80416982D775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b="1" dirty="0"/>
              <a:t>9</a:t>
            </a:r>
            <a:endParaRPr lang="zh-TW" altLang="en-US" sz="30000" b="1" dirty="0"/>
          </a:p>
        </p:txBody>
      </p:sp>
      <p:pic>
        <p:nvPicPr>
          <p:cNvPr id="6" name="圖形 5" descr="蘋果">
            <a:extLst>
              <a:ext uri="{FF2B5EF4-FFF2-40B4-BE49-F238E27FC236}">
                <a16:creationId xmlns:a16="http://schemas.microsoft.com/office/drawing/2014/main" id="{83131A43-044A-0C19-9D22-1C67C34550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6046" y="1773000"/>
            <a:ext cx="1927412" cy="1927412"/>
          </a:xfrm>
          <a:prstGeom prst="rect">
            <a:avLst/>
          </a:prstGeom>
        </p:spPr>
      </p:pic>
      <p:pic>
        <p:nvPicPr>
          <p:cNvPr id="7" name="圖形 6" descr="蘋果">
            <a:extLst>
              <a:ext uri="{FF2B5EF4-FFF2-40B4-BE49-F238E27FC236}">
                <a16:creationId xmlns:a16="http://schemas.microsoft.com/office/drawing/2014/main" id="{D9BD8B39-2592-E9B6-C608-F18A10032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1779" y="1773000"/>
            <a:ext cx="1927412" cy="1927412"/>
          </a:xfrm>
          <a:prstGeom prst="rect">
            <a:avLst/>
          </a:prstGeom>
        </p:spPr>
      </p:pic>
      <p:pic>
        <p:nvPicPr>
          <p:cNvPr id="11" name="圖形 10" descr="蘋果">
            <a:extLst>
              <a:ext uri="{FF2B5EF4-FFF2-40B4-BE49-F238E27FC236}">
                <a16:creationId xmlns:a16="http://schemas.microsoft.com/office/drawing/2014/main" id="{71C3FEBE-6E92-9DE4-D7A8-A3A0EDAD67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152" y="3588176"/>
            <a:ext cx="1927412" cy="1927412"/>
          </a:xfrm>
          <a:prstGeom prst="rect">
            <a:avLst/>
          </a:prstGeom>
        </p:spPr>
      </p:pic>
      <p:pic>
        <p:nvPicPr>
          <p:cNvPr id="12" name="圖形 11" descr="蘋果">
            <a:extLst>
              <a:ext uri="{FF2B5EF4-FFF2-40B4-BE49-F238E27FC236}">
                <a16:creationId xmlns:a16="http://schemas.microsoft.com/office/drawing/2014/main" id="{3F68D1A1-3FAF-3D75-0A40-18502E3704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6046" y="3606882"/>
            <a:ext cx="1927412" cy="1927412"/>
          </a:xfrm>
          <a:prstGeom prst="rect">
            <a:avLst/>
          </a:prstGeom>
        </p:spPr>
      </p:pic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E853B9EE-6D4A-94AD-62DE-E389EBBB26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1779" y="3588176"/>
            <a:ext cx="1927412" cy="192741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8F4A367D-E6EB-63A1-CF80-7F4BFAB7BE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52673" y="1754294"/>
            <a:ext cx="1927412" cy="192741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3A191105-FB20-E599-B276-782451C691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52673" y="3588176"/>
            <a:ext cx="1927412" cy="192741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177C4EA4-54C4-82A2-B047-640A29ECA3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01836" y="1735588"/>
            <a:ext cx="1927412" cy="192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66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E1341138-F150-52E5-EBF9-C4E5EEAB8DEB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dirty="0"/>
              <a:t>1</a:t>
            </a:r>
            <a:endParaRPr lang="zh-TW" altLang="en-US" sz="30000" dirty="0"/>
          </a:p>
        </p:txBody>
      </p:sp>
      <p:graphicFrame>
        <p:nvGraphicFramePr>
          <p:cNvPr id="8" name="表格 8">
            <a:extLst>
              <a:ext uri="{FF2B5EF4-FFF2-40B4-BE49-F238E27FC236}">
                <a16:creationId xmlns:a16="http://schemas.microsoft.com/office/drawing/2014/main" id="{354C063D-2AF7-7973-83A1-98AD6707E363}"/>
              </a:ext>
            </a:extLst>
          </p:cNvPr>
          <p:cNvGraphicFramePr>
            <a:graphicFrameLocks noGrp="1"/>
          </p:cNvGraphicFramePr>
          <p:nvPr/>
        </p:nvGraphicFramePr>
        <p:xfrm>
          <a:off x="4195485" y="1773000"/>
          <a:ext cx="7740000" cy="37800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48000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pic>
        <p:nvPicPr>
          <p:cNvPr id="9" name="圖形 8" descr="蘋果">
            <a:extLst>
              <a:ext uri="{FF2B5EF4-FFF2-40B4-BE49-F238E27FC236}">
                <a16:creationId xmlns:a16="http://schemas.microsoft.com/office/drawing/2014/main" id="{DEE6ADAA-D0FF-C515-8CD0-421F4567D1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152" y="1773000"/>
            <a:ext cx="1927412" cy="1927412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C37FA706-5A15-9357-5C8E-80416982D775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0000" b="1" dirty="0"/>
              <a:t>10</a:t>
            </a:r>
            <a:endParaRPr lang="zh-TW" altLang="en-US" sz="20000" b="1" dirty="0"/>
          </a:p>
        </p:txBody>
      </p:sp>
      <p:pic>
        <p:nvPicPr>
          <p:cNvPr id="6" name="圖形 5" descr="蘋果">
            <a:extLst>
              <a:ext uri="{FF2B5EF4-FFF2-40B4-BE49-F238E27FC236}">
                <a16:creationId xmlns:a16="http://schemas.microsoft.com/office/drawing/2014/main" id="{83131A43-044A-0C19-9D22-1C67C34550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6046" y="1773000"/>
            <a:ext cx="1927412" cy="1927412"/>
          </a:xfrm>
          <a:prstGeom prst="rect">
            <a:avLst/>
          </a:prstGeom>
        </p:spPr>
      </p:pic>
      <p:pic>
        <p:nvPicPr>
          <p:cNvPr id="7" name="圖形 6" descr="蘋果">
            <a:extLst>
              <a:ext uri="{FF2B5EF4-FFF2-40B4-BE49-F238E27FC236}">
                <a16:creationId xmlns:a16="http://schemas.microsoft.com/office/drawing/2014/main" id="{D9BD8B39-2592-E9B6-C608-F18A10032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1779" y="1773000"/>
            <a:ext cx="1927412" cy="1927412"/>
          </a:xfrm>
          <a:prstGeom prst="rect">
            <a:avLst/>
          </a:prstGeom>
        </p:spPr>
      </p:pic>
      <p:pic>
        <p:nvPicPr>
          <p:cNvPr id="11" name="圖形 10" descr="蘋果">
            <a:extLst>
              <a:ext uri="{FF2B5EF4-FFF2-40B4-BE49-F238E27FC236}">
                <a16:creationId xmlns:a16="http://schemas.microsoft.com/office/drawing/2014/main" id="{71C3FEBE-6E92-9DE4-D7A8-A3A0EDAD67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152" y="3588176"/>
            <a:ext cx="1927412" cy="1927412"/>
          </a:xfrm>
          <a:prstGeom prst="rect">
            <a:avLst/>
          </a:prstGeom>
        </p:spPr>
      </p:pic>
      <p:pic>
        <p:nvPicPr>
          <p:cNvPr id="12" name="圖形 11" descr="蘋果">
            <a:extLst>
              <a:ext uri="{FF2B5EF4-FFF2-40B4-BE49-F238E27FC236}">
                <a16:creationId xmlns:a16="http://schemas.microsoft.com/office/drawing/2014/main" id="{3F68D1A1-3FAF-3D75-0A40-18502E3704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6046" y="3606882"/>
            <a:ext cx="1927412" cy="1927412"/>
          </a:xfrm>
          <a:prstGeom prst="rect">
            <a:avLst/>
          </a:prstGeom>
        </p:spPr>
      </p:pic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E853B9EE-6D4A-94AD-62DE-E389EBBB26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1779" y="3588176"/>
            <a:ext cx="1927412" cy="192741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8F4A367D-E6EB-63A1-CF80-7F4BFAB7BE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52673" y="1754294"/>
            <a:ext cx="1927412" cy="192741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3A191105-FB20-E599-B276-782451C691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52673" y="3588176"/>
            <a:ext cx="1927412" cy="192741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177C4EA4-54C4-82A2-B047-640A29ECA3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01836" y="1735588"/>
            <a:ext cx="1927412" cy="1927412"/>
          </a:xfrm>
          <a:prstGeom prst="rect">
            <a:avLst/>
          </a:prstGeom>
        </p:spPr>
      </p:pic>
      <p:pic>
        <p:nvPicPr>
          <p:cNvPr id="17" name="圖形 16" descr="蘋果">
            <a:extLst>
              <a:ext uri="{FF2B5EF4-FFF2-40B4-BE49-F238E27FC236}">
                <a16:creationId xmlns:a16="http://schemas.microsoft.com/office/drawing/2014/main" id="{D1D0FDB6-1572-7F9B-4634-306F915070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01836" y="3588176"/>
            <a:ext cx="1927412" cy="192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9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4CFE85-3ACF-C678-52B7-BF5317A582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2235200"/>
            <a:ext cx="9448800" cy="2387600"/>
          </a:xfr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altLang="zh-TW" sz="15000" b="1" dirty="0"/>
              <a:t>10</a:t>
            </a:r>
            <a:r>
              <a:rPr lang="zh-TW" altLang="en-US" sz="15000" b="1" dirty="0"/>
              <a:t>以內加法</a:t>
            </a:r>
          </a:p>
        </p:txBody>
      </p:sp>
    </p:spTree>
    <p:extLst>
      <p:ext uri="{BB962C8B-B14F-4D97-AF65-F5344CB8AC3E}">
        <p14:creationId xmlns:p14="http://schemas.microsoft.com/office/powerpoint/2010/main" val="3565361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1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1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2</a:t>
            </a:r>
            <a:endParaRPr lang="zh-TW" altLang="en-US" sz="25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/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/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105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1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2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3</a:t>
            </a:r>
            <a:endParaRPr lang="zh-TW" altLang="en-US" sz="25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519931"/>
              </p:ext>
            </p:extLst>
          </p:nvPr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635778"/>
              </p:ext>
            </p:extLst>
          </p:nvPr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98A15EE1-6959-6097-E337-E63EF1BA7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2626" y="3795659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79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1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3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4</a:t>
            </a:r>
            <a:endParaRPr lang="zh-TW" altLang="en-US" sz="25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/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/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98A15EE1-6959-6097-E337-E63EF1BA7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2626" y="3795659"/>
            <a:ext cx="1048652" cy="104865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B632C2E2-6613-F8E3-DD18-C6963ECE8E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84045" y="3795659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740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1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4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5</a:t>
            </a:r>
            <a:endParaRPr lang="zh-TW" altLang="en-US" sz="25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/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/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98A15EE1-6959-6097-E337-E63EF1BA7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2626" y="3795659"/>
            <a:ext cx="1048652" cy="104865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B632C2E2-6613-F8E3-DD18-C6963ECE8E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84045" y="3795659"/>
            <a:ext cx="1048652" cy="1048652"/>
          </a:xfrm>
          <a:prstGeom prst="rect">
            <a:avLst/>
          </a:prstGeom>
        </p:spPr>
      </p:pic>
      <p:pic>
        <p:nvPicPr>
          <p:cNvPr id="17" name="圖形 16" descr="蘋果">
            <a:extLst>
              <a:ext uri="{FF2B5EF4-FFF2-40B4-BE49-F238E27FC236}">
                <a16:creationId xmlns:a16="http://schemas.microsoft.com/office/drawing/2014/main" id="{8F9C92F3-673A-22D4-F406-803280620A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32697" y="3795659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89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1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5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6</a:t>
            </a:r>
            <a:endParaRPr lang="zh-TW" altLang="en-US" sz="25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/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/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98A15EE1-6959-6097-E337-E63EF1BA7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2626" y="3795659"/>
            <a:ext cx="1048652" cy="104865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B632C2E2-6613-F8E3-DD18-C6963ECE8E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84045" y="3795659"/>
            <a:ext cx="1048652" cy="1048652"/>
          </a:xfrm>
          <a:prstGeom prst="rect">
            <a:avLst/>
          </a:prstGeom>
        </p:spPr>
      </p:pic>
      <p:pic>
        <p:nvPicPr>
          <p:cNvPr id="17" name="圖形 16" descr="蘋果">
            <a:extLst>
              <a:ext uri="{FF2B5EF4-FFF2-40B4-BE49-F238E27FC236}">
                <a16:creationId xmlns:a16="http://schemas.microsoft.com/office/drawing/2014/main" id="{8F9C92F3-673A-22D4-F406-803280620A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32697" y="3795659"/>
            <a:ext cx="1048652" cy="1048652"/>
          </a:xfrm>
          <a:prstGeom prst="rect">
            <a:avLst/>
          </a:prstGeom>
        </p:spPr>
      </p:pic>
      <p:pic>
        <p:nvPicPr>
          <p:cNvPr id="18" name="圖形 17" descr="蘋果">
            <a:extLst>
              <a:ext uri="{FF2B5EF4-FFF2-40B4-BE49-F238E27FC236}">
                <a16:creationId xmlns:a16="http://schemas.microsoft.com/office/drawing/2014/main" id="{3299EE2A-35CF-EB58-EC0E-E1F8B435DC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81349" y="3795659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914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1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6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7</a:t>
            </a:r>
            <a:endParaRPr lang="zh-TW" altLang="en-US" sz="25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/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/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98A15EE1-6959-6097-E337-E63EF1BA7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2626" y="3795659"/>
            <a:ext cx="1048652" cy="104865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B632C2E2-6613-F8E3-DD18-C6963ECE8E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84045" y="3795659"/>
            <a:ext cx="1048652" cy="1048652"/>
          </a:xfrm>
          <a:prstGeom prst="rect">
            <a:avLst/>
          </a:prstGeom>
        </p:spPr>
      </p:pic>
      <p:pic>
        <p:nvPicPr>
          <p:cNvPr id="17" name="圖形 16" descr="蘋果">
            <a:extLst>
              <a:ext uri="{FF2B5EF4-FFF2-40B4-BE49-F238E27FC236}">
                <a16:creationId xmlns:a16="http://schemas.microsoft.com/office/drawing/2014/main" id="{8F9C92F3-673A-22D4-F406-803280620A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32697" y="3795659"/>
            <a:ext cx="1048652" cy="1048652"/>
          </a:xfrm>
          <a:prstGeom prst="rect">
            <a:avLst/>
          </a:prstGeom>
        </p:spPr>
      </p:pic>
      <p:pic>
        <p:nvPicPr>
          <p:cNvPr id="18" name="圖形 17" descr="蘋果">
            <a:extLst>
              <a:ext uri="{FF2B5EF4-FFF2-40B4-BE49-F238E27FC236}">
                <a16:creationId xmlns:a16="http://schemas.microsoft.com/office/drawing/2014/main" id="{3299EE2A-35CF-EB58-EC0E-E1F8B435DC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81349" y="3795659"/>
            <a:ext cx="1048652" cy="1048652"/>
          </a:xfrm>
          <a:prstGeom prst="rect">
            <a:avLst/>
          </a:prstGeom>
        </p:spPr>
      </p:pic>
      <p:pic>
        <p:nvPicPr>
          <p:cNvPr id="19" name="圖形 18" descr="蘋果">
            <a:extLst>
              <a:ext uri="{FF2B5EF4-FFF2-40B4-BE49-F238E27FC236}">
                <a16:creationId xmlns:a16="http://schemas.microsoft.com/office/drawing/2014/main" id="{04742F67-F661-9496-2BF6-ED8A0A01AA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66424" y="5020068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959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2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2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4</a:t>
            </a:r>
            <a:endParaRPr lang="zh-TW" altLang="en-US" sz="25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/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/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98A15EE1-6959-6097-E337-E63EF1BA7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2626" y="3795659"/>
            <a:ext cx="1048652" cy="104865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87DCE55B-8B7A-09CB-7BAF-60AFDBA6D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19409" y="3795659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114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E1341138-F150-52E5-EBF9-C4E5EEAB8DEB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b="1" dirty="0"/>
              <a:t>1</a:t>
            </a:r>
            <a:endParaRPr lang="zh-TW" altLang="en-US" sz="30000" b="1" dirty="0"/>
          </a:p>
        </p:txBody>
      </p:sp>
      <p:graphicFrame>
        <p:nvGraphicFramePr>
          <p:cNvPr id="8" name="表格 8">
            <a:extLst>
              <a:ext uri="{FF2B5EF4-FFF2-40B4-BE49-F238E27FC236}">
                <a16:creationId xmlns:a16="http://schemas.microsoft.com/office/drawing/2014/main" id="{354C063D-2AF7-7973-83A1-98AD6707E3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639491"/>
              </p:ext>
            </p:extLst>
          </p:nvPr>
        </p:nvGraphicFramePr>
        <p:xfrm>
          <a:off x="4195485" y="1773000"/>
          <a:ext cx="7740000" cy="37800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48000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pic>
        <p:nvPicPr>
          <p:cNvPr id="9" name="圖形 8" descr="蘋果">
            <a:extLst>
              <a:ext uri="{FF2B5EF4-FFF2-40B4-BE49-F238E27FC236}">
                <a16:creationId xmlns:a16="http://schemas.microsoft.com/office/drawing/2014/main" id="{DEE6ADAA-D0FF-C515-8CD0-421F4567D1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152" y="1773000"/>
            <a:ext cx="1927412" cy="192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39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2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3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5</a:t>
            </a:r>
            <a:endParaRPr lang="zh-TW" altLang="en-US" sz="25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/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/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98A15EE1-6959-6097-E337-E63EF1BA7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2626" y="3795659"/>
            <a:ext cx="1048652" cy="104865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87DCE55B-8B7A-09CB-7BAF-60AFDBA6D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19409" y="3795659"/>
            <a:ext cx="1048652" cy="1048652"/>
          </a:xfrm>
          <a:prstGeom prst="rect">
            <a:avLst/>
          </a:prstGeom>
        </p:spPr>
      </p:pic>
      <p:pic>
        <p:nvPicPr>
          <p:cNvPr id="17" name="圖形 16" descr="蘋果">
            <a:extLst>
              <a:ext uri="{FF2B5EF4-FFF2-40B4-BE49-F238E27FC236}">
                <a16:creationId xmlns:a16="http://schemas.microsoft.com/office/drawing/2014/main" id="{1E88E012-15DD-06DB-CE28-F4204443EC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09895" y="3795659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36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2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4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6</a:t>
            </a:r>
            <a:endParaRPr lang="zh-TW" altLang="en-US" sz="25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/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/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98A15EE1-6959-6097-E337-E63EF1BA7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2626" y="3795659"/>
            <a:ext cx="1048652" cy="104865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87DCE55B-8B7A-09CB-7BAF-60AFDBA6D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19409" y="3795659"/>
            <a:ext cx="1048652" cy="1048652"/>
          </a:xfrm>
          <a:prstGeom prst="rect">
            <a:avLst/>
          </a:prstGeom>
        </p:spPr>
      </p:pic>
      <p:pic>
        <p:nvPicPr>
          <p:cNvPr id="17" name="圖形 16" descr="蘋果">
            <a:extLst>
              <a:ext uri="{FF2B5EF4-FFF2-40B4-BE49-F238E27FC236}">
                <a16:creationId xmlns:a16="http://schemas.microsoft.com/office/drawing/2014/main" id="{1E88E012-15DD-06DB-CE28-F4204443EC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09895" y="3795659"/>
            <a:ext cx="1048652" cy="1048652"/>
          </a:xfrm>
          <a:prstGeom prst="rect">
            <a:avLst/>
          </a:prstGeom>
        </p:spPr>
      </p:pic>
      <p:pic>
        <p:nvPicPr>
          <p:cNvPr id="18" name="圖形 17" descr="蘋果">
            <a:extLst>
              <a:ext uri="{FF2B5EF4-FFF2-40B4-BE49-F238E27FC236}">
                <a16:creationId xmlns:a16="http://schemas.microsoft.com/office/drawing/2014/main" id="{3D803E14-6D9D-FA79-A15F-B54A3E5BD7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32697" y="3795659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417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2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5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7</a:t>
            </a:r>
            <a:endParaRPr lang="zh-TW" altLang="en-US" sz="25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/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/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98A15EE1-6959-6097-E337-E63EF1BA7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2626" y="3795659"/>
            <a:ext cx="1048652" cy="104865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87DCE55B-8B7A-09CB-7BAF-60AFDBA6D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19409" y="3795659"/>
            <a:ext cx="1048652" cy="1048652"/>
          </a:xfrm>
          <a:prstGeom prst="rect">
            <a:avLst/>
          </a:prstGeom>
        </p:spPr>
      </p:pic>
      <p:pic>
        <p:nvPicPr>
          <p:cNvPr id="17" name="圖形 16" descr="蘋果">
            <a:extLst>
              <a:ext uri="{FF2B5EF4-FFF2-40B4-BE49-F238E27FC236}">
                <a16:creationId xmlns:a16="http://schemas.microsoft.com/office/drawing/2014/main" id="{1E88E012-15DD-06DB-CE28-F4204443EC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09895" y="3795659"/>
            <a:ext cx="1048652" cy="1048652"/>
          </a:xfrm>
          <a:prstGeom prst="rect">
            <a:avLst/>
          </a:prstGeom>
        </p:spPr>
      </p:pic>
      <p:pic>
        <p:nvPicPr>
          <p:cNvPr id="18" name="圖形 17" descr="蘋果">
            <a:extLst>
              <a:ext uri="{FF2B5EF4-FFF2-40B4-BE49-F238E27FC236}">
                <a16:creationId xmlns:a16="http://schemas.microsoft.com/office/drawing/2014/main" id="{3D803E14-6D9D-FA79-A15F-B54A3E5BD7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32697" y="3795659"/>
            <a:ext cx="1048652" cy="1048652"/>
          </a:xfrm>
          <a:prstGeom prst="rect">
            <a:avLst/>
          </a:prstGeom>
        </p:spPr>
      </p:pic>
      <p:pic>
        <p:nvPicPr>
          <p:cNvPr id="19" name="圖形 18" descr="蘋果">
            <a:extLst>
              <a:ext uri="{FF2B5EF4-FFF2-40B4-BE49-F238E27FC236}">
                <a16:creationId xmlns:a16="http://schemas.microsoft.com/office/drawing/2014/main" id="{70F8E124-2A68-DD9E-41D7-B338AF6FD4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55499" y="3795659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10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3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2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5</a:t>
            </a:r>
            <a:endParaRPr lang="zh-TW" altLang="en-US" sz="25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/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/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98A15EE1-6959-6097-E337-E63EF1BA7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2626" y="3795659"/>
            <a:ext cx="1048652" cy="104865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87DCE55B-8B7A-09CB-7BAF-60AFDBA6D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19409" y="3795659"/>
            <a:ext cx="1048652" cy="1048652"/>
          </a:xfrm>
          <a:prstGeom prst="rect">
            <a:avLst/>
          </a:prstGeom>
        </p:spPr>
      </p:pic>
      <p:pic>
        <p:nvPicPr>
          <p:cNvPr id="18" name="圖形 17" descr="蘋果">
            <a:extLst>
              <a:ext uri="{FF2B5EF4-FFF2-40B4-BE49-F238E27FC236}">
                <a16:creationId xmlns:a16="http://schemas.microsoft.com/office/drawing/2014/main" id="{856D8286-0B48-C454-7156-1AFCB3385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55136" y="3795659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56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3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3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6</a:t>
            </a:r>
            <a:endParaRPr lang="zh-TW" altLang="en-US" sz="25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/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/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98A15EE1-6959-6097-E337-E63EF1BA7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2626" y="3795659"/>
            <a:ext cx="1048652" cy="104865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87DCE55B-8B7A-09CB-7BAF-60AFDBA6D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19409" y="3795659"/>
            <a:ext cx="1048652" cy="1048652"/>
          </a:xfrm>
          <a:prstGeom prst="rect">
            <a:avLst/>
          </a:prstGeom>
        </p:spPr>
      </p:pic>
      <p:pic>
        <p:nvPicPr>
          <p:cNvPr id="18" name="圖形 17" descr="蘋果">
            <a:extLst>
              <a:ext uri="{FF2B5EF4-FFF2-40B4-BE49-F238E27FC236}">
                <a16:creationId xmlns:a16="http://schemas.microsoft.com/office/drawing/2014/main" id="{856D8286-0B48-C454-7156-1AFCB3385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55136" y="3795659"/>
            <a:ext cx="1048652" cy="1048652"/>
          </a:xfrm>
          <a:prstGeom prst="rect">
            <a:avLst/>
          </a:prstGeom>
        </p:spPr>
      </p:pic>
      <p:pic>
        <p:nvPicPr>
          <p:cNvPr id="17" name="圖形 16" descr="蘋果">
            <a:extLst>
              <a:ext uri="{FF2B5EF4-FFF2-40B4-BE49-F238E27FC236}">
                <a16:creationId xmlns:a16="http://schemas.microsoft.com/office/drawing/2014/main" id="{AA416202-47C3-07F2-A0F9-46391C55CB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71021" y="3795659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16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4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3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7</a:t>
            </a:r>
            <a:endParaRPr lang="zh-TW" altLang="en-US" sz="25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/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/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98A15EE1-6959-6097-E337-E63EF1BA7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2626" y="3795659"/>
            <a:ext cx="1048652" cy="104865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87DCE55B-8B7A-09CB-7BAF-60AFDBA6D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19409" y="3795659"/>
            <a:ext cx="1048652" cy="1048652"/>
          </a:xfrm>
          <a:prstGeom prst="rect">
            <a:avLst/>
          </a:prstGeom>
        </p:spPr>
      </p:pic>
      <p:pic>
        <p:nvPicPr>
          <p:cNvPr id="18" name="圖形 17" descr="蘋果">
            <a:extLst>
              <a:ext uri="{FF2B5EF4-FFF2-40B4-BE49-F238E27FC236}">
                <a16:creationId xmlns:a16="http://schemas.microsoft.com/office/drawing/2014/main" id="{856D8286-0B48-C454-7156-1AFCB3385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55136" y="3795659"/>
            <a:ext cx="1048652" cy="1048652"/>
          </a:xfrm>
          <a:prstGeom prst="rect">
            <a:avLst/>
          </a:prstGeom>
        </p:spPr>
      </p:pic>
      <p:pic>
        <p:nvPicPr>
          <p:cNvPr id="17" name="圖形 16" descr="蘋果">
            <a:extLst>
              <a:ext uri="{FF2B5EF4-FFF2-40B4-BE49-F238E27FC236}">
                <a16:creationId xmlns:a16="http://schemas.microsoft.com/office/drawing/2014/main" id="{6D76D590-B13A-8265-C10B-B74983E232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8097" y="3795659"/>
            <a:ext cx="1048652" cy="1048652"/>
          </a:xfrm>
          <a:prstGeom prst="rect">
            <a:avLst/>
          </a:prstGeom>
        </p:spPr>
      </p:pic>
      <p:pic>
        <p:nvPicPr>
          <p:cNvPr id="19" name="圖形 18" descr="蘋果">
            <a:extLst>
              <a:ext uri="{FF2B5EF4-FFF2-40B4-BE49-F238E27FC236}">
                <a16:creationId xmlns:a16="http://schemas.microsoft.com/office/drawing/2014/main" id="{34E1B697-EDAC-7D9C-455A-75FEB5FDE1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01278" y="3795659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145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4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4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8</a:t>
            </a:r>
            <a:endParaRPr lang="zh-TW" altLang="en-US" sz="25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/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/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98A15EE1-6959-6097-E337-E63EF1BA7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2626" y="3795659"/>
            <a:ext cx="1048652" cy="104865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87DCE55B-8B7A-09CB-7BAF-60AFDBA6D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19409" y="3795659"/>
            <a:ext cx="1048652" cy="1048652"/>
          </a:xfrm>
          <a:prstGeom prst="rect">
            <a:avLst/>
          </a:prstGeom>
        </p:spPr>
      </p:pic>
      <p:pic>
        <p:nvPicPr>
          <p:cNvPr id="18" name="圖形 17" descr="蘋果">
            <a:extLst>
              <a:ext uri="{FF2B5EF4-FFF2-40B4-BE49-F238E27FC236}">
                <a16:creationId xmlns:a16="http://schemas.microsoft.com/office/drawing/2014/main" id="{856D8286-0B48-C454-7156-1AFCB3385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55136" y="3795659"/>
            <a:ext cx="1048652" cy="1048652"/>
          </a:xfrm>
          <a:prstGeom prst="rect">
            <a:avLst/>
          </a:prstGeom>
        </p:spPr>
      </p:pic>
      <p:pic>
        <p:nvPicPr>
          <p:cNvPr id="17" name="圖形 16" descr="蘋果">
            <a:extLst>
              <a:ext uri="{FF2B5EF4-FFF2-40B4-BE49-F238E27FC236}">
                <a16:creationId xmlns:a16="http://schemas.microsoft.com/office/drawing/2014/main" id="{6D76D590-B13A-8265-C10B-B74983E232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8097" y="3795659"/>
            <a:ext cx="1048652" cy="1048652"/>
          </a:xfrm>
          <a:prstGeom prst="rect">
            <a:avLst/>
          </a:prstGeom>
        </p:spPr>
      </p:pic>
      <p:pic>
        <p:nvPicPr>
          <p:cNvPr id="19" name="圖形 18" descr="蘋果">
            <a:extLst>
              <a:ext uri="{FF2B5EF4-FFF2-40B4-BE49-F238E27FC236}">
                <a16:creationId xmlns:a16="http://schemas.microsoft.com/office/drawing/2014/main" id="{34E1B697-EDAC-7D9C-455A-75FEB5FDE1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01278" y="3795659"/>
            <a:ext cx="1048652" cy="1048652"/>
          </a:xfrm>
          <a:prstGeom prst="rect">
            <a:avLst/>
          </a:prstGeom>
        </p:spPr>
      </p:pic>
      <p:pic>
        <p:nvPicPr>
          <p:cNvPr id="20" name="圖形 19" descr="蘋果">
            <a:extLst>
              <a:ext uri="{FF2B5EF4-FFF2-40B4-BE49-F238E27FC236}">
                <a16:creationId xmlns:a16="http://schemas.microsoft.com/office/drawing/2014/main" id="{F7FC9079-DC4D-8E5E-D3E1-99300867FD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41314" y="3795659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242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5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3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8</a:t>
            </a:r>
            <a:endParaRPr lang="zh-TW" altLang="en-US" sz="25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/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/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98A15EE1-6959-6097-E337-E63EF1BA7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2626" y="3795659"/>
            <a:ext cx="1048652" cy="104865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87DCE55B-8B7A-09CB-7BAF-60AFDBA6D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19409" y="3795659"/>
            <a:ext cx="1048652" cy="1048652"/>
          </a:xfrm>
          <a:prstGeom prst="rect">
            <a:avLst/>
          </a:prstGeom>
        </p:spPr>
      </p:pic>
      <p:pic>
        <p:nvPicPr>
          <p:cNvPr id="18" name="圖形 17" descr="蘋果">
            <a:extLst>
              <a:ext uri="{FF2B5EF4-FFF2-40B4-BE49-F238E27FC236}">
                <a16:creationId xmlns:a16="http://schemas.microsoft.com/office/drawing/2014/main" id="{856D8286-0B48-C454-7156-1AFCB3385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55136" y="3795659"/>
            <a:ext cx="1048652" cy="1048652"/>
          </a:xfrm>
          <a:prstGeom prst="rect">
            <a:avLst/>
          </a:prstGeom>
        </p:spPr>
      </p:pic>
      <p:pic>
        <p:nvPicPr>
          <p:cNvPr id="17" name="圖形 16" descr="蘋果">
            <a:extLst>
              <a:ext uri="{FF2B5EF4-FFF2-40B4-BE49-F238E27FC236}">
                <a16:creationId xmlns:a16="http://schemas.microsoft.com/office/drawing/2014/main" id="{6D76D590-B13A-8265-C10B-B74983E232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8097" y="3795659"/>
            <a:ext cx="1048652" cy="1048652"/>
          </a:xfrm>
          <a:prstGeom prst="rect">
            <a:avLst/>
          </a:prstGeom>
        </p:spPr>
      </p:pic>
      <p:pic>
        <p:nvPicPr>
          <p:cNvPr id="19" name="圖形 18" descr="蘋果">
            <a:extLst>
              <a:ext uri="{FF2B5EF4-FFF2-40B4-BE49-F238E27FC236}">
                <a16:creationId xmlns:a16="http://schemas.microsoft.com/office/drawing/2014/main" id="{34E1B697-EDAC-7D9C-455A-75FEB5FDE1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01278" y="3795659"/>
            <a:ext cx="1048652" cy="1048652"/>
          </a:xfrm>
          <a:prstGeom prst="rect">
            <a:avLst/>
          </a:prstGeom>
        </p:spPr>
      </p:pic>
      <p:pic>
        <p:nvPicPr>
          <p:cNvPr id="20" name="圖形 19" descr="蘋果">
            <a:extLst>
              <a:ext uri="{FF2B5EF4-FFF2-40B4-BE49-F238E27FC236}">
                <a16:creationId xmlns:a16="http://schemas.microsoft.com/office/drawing/2014/main" id="{E32EDC83-CA13-A535-312A-2B3FC6E016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65365" y="3795659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33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5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4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9</a:t>
            </a:r>
            <a:endParaRPr lang="zh-TW" altLang="en-US" sz="25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/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/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98A15EE1-6959-6097-E337-E63EF1BA7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2626" y="3795659"/>
            <a:ext cx="1048652" cy="104865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87DCE55B-8B7A-09CB-7BAF-60AFDBA6D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19409" y="3795659"/>
            <a:ext cx="1048652" cy="1048652"/>
          </a:xfrm>
          <a:prstGeom prst="rect">
            <a:avLst/>
          </a:prstGeom>
        </p:spPr>
      </p:pic>
      <p:pic>
        <p:nvPicPr>
          <p:cNvPr id="18" name="圖形 17" descr="蘋果">
            <a:extLst>
              <a:ext uri="{FF2B5EF4-FFF2-40B4-BE49-F238E27FC236}">
                <a16:creationId xmlns:a16="http://schemas.microsoft.com/office/drawing/2014/main" id="{856D8286-0B48-C454-7156-1AFCB3385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55136" y="3795659"/>
            <a:ext cx="1048652" cy="1048652"/>
          </a:xfrm>
          <a:prstGeom prst="rect">
            <a:avLst/>
          </a:prstGeom>
        </p:spPr>
      </p:pic>
      <p:pic>
        <p:nvPicPr>
          <p:cNvPr id="17" name="圖形 16" descr="蘋果">
            <a:extLst>
              <a:ext uri="{FF2B5EF4-FFF2-40B4-BE49-F238E27FC236}">
                <a16:creationId xmlns:a16="http://schemas.microsoft.com/office/drawing/2014/main" id="{6D76D590-B13A-8265-C10B-B74983E232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8097" y="3795659"/>
            <a:ext cx="1048652" cy="1048652"/>
          </a:xfrm>
          <a:prstGeom prst="rect">
            <a:avLst/>
          </a:prstGeom>
        </p:spPr>
      </p:pic>
      <p:pic>
        <p:nvPicPr>
          <p:cNvPr id="19" name="圖形 18" descr="蘋果">
            <a:extLst>
              <a:ext uri="{FF2B5EF4-FFF2-40B4-BE49-F238E27FC236}">
                <a16:creationId xmlns:a16="http://schemas.microsoft.com/office/drawing/2014/main" id="{34E1B697-EDAC-7D9C-455A-75FEB5FDE1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01278" y="3795659"/>
            <a:ext cx="1048652" cy="1048652"/>
          </a:xfrm>
          <a:prstGeom prst="rect">
            <a:avLst/>
          </a:prstGeom>
        </p:spPr>
      </p:pic>
      <p:pic>
        <p:nvPicPr>
          <p:cNvPr id="20" name="圖形 19" descr="蘋果">
            <a:extLst>
              <a:ext uri="{FF2B5EF4-FFF2-40B4-BE49-F238E27FC236}">
                <a16:creationId xmlns:a16="http://schemas.microsoft.com/office/drawing/2014/main" id="{E32EDC83-CA13-A535-312A-2B3FC6E016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65365" y="3795659"/>
            <a:ext cx="1048652" cy="1048652"/>
          </a:xfrm>
          <a:prstGeom prst="rect">
            <a:avLst/>
          </a:prstGeom>
        </p:spPr>
      </p:pic>
      <p:pic>
        <p:nvPicPr>
          <p:cNvPr id="21" name="圖形 20" descr="蘋果">
            <a:extLst>
              <a:ext uri="{FF2B5EF4-FFF2-40B4-BE49-F238E27FC236}">
                <a16:creationId xmlns:a16="http://schemas.microsoft.com/office/drawing/2014/main" id="{BA823486-8940-F5AD-336E-CEC62095AA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53773" y="3795659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59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476FB95-491E-F41E-1BCA-5CA022B8CB3A}"/>
              </a:ext>
            </a:extLst>
          </p:cNvPr>
          <p:cNvSpPr/>
          <p:nvPr/>
        </p:nvSpPr>
        <p:spPr>
          <a:xfrm>
            <a:off x="608405" y="726141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5</a:t>
            </a:r>
            <a:endParaRPr lang="zh-TW" altLang="en-US" sz="250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67D5BB-12FD-C039-A402-2D9331CFC363}"/>
              </a:ext>
            </a:extLst>
          </p:cNvPr>
          <p:cNvSpPr/>
          <p:nvPr/>
        </p:nvSpPr>
        <p:spPr>
          <a:xfrm>
            <a:off x="4715435" y="715383"/>
            <a:ext cx="2203525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5</a:t>
            </a:r>
            <a:endParaRPr lang="zh-TW" altLang="en-US" sz="250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50387C0-E715-3C15-B3CA-68131A8DECFB}"/>
              </a:ext>
            </a:extLst>
          </p:cNvPr>
          <p:cNvSpPr/>
          <p:nvPr/>
        </p:nvSpPr>
        <p:spPr>
          <a:xfrm>
            <a:off x="2661920" y="720762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+</a:t>
            </a:r>
            <a:endParaRPr lang="zh-TW" altLang="en-US" sz="250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1D5D79-90D0-864B-9791-68F3C42439E8}"/>
              </a:ext>
            </a:extLst>
          </p:cNvPr>
          <p:cNvSpPr/>
          <p:nvPr/>
        </p:nvSpPr>
        <p:spPr>
          <a:xfrm>
            <a:off x="6768950" y="730324"/>
            <a:ext cx="2203525" cy="241329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5000" b="1" dirty="0"/>
              <a:t>=</a:t>
            </a:r>
            <a:endParaRPr lang="zh-TW" altLang="en-US" sz="250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83ABC2F-8186-3AEF-D08B-883B9483E0F0}"/>
              </a:ext>
            </a:extLst>
          </p:cNvPr>
          <p:cNvSpPr/>
          <p:nvPr/>
        </p:nvSpPr>
        <p:spPr>
          <a:xfrm>
            <a:off x="8672456" y="715383"/>
            <a:ext cx="2911140" cy="2413299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0000" b="1" dirty="0"/>
              <a:t>10</a:t>
            </a:r>
            <a:endParaRPr lang="zh-TW" altLang="en-US" sz="20000" b="1" dirty="0"/>
          </a:p>
        </p:txBody>
      </p:sp>
      <p:graphicFrame>
        <p:nvGraphicFramePr>
          <p:cNvPr id="10" name="表格 8">
            <a:extLst>
              <a:ext uri="{FF2B5EF4-FFF2-40B4-BE49-F238E27FC236}">
                <a16:creationId xmlns:a16="http://schemas.microsoft.com/office/drawing/2014/main" id="{9B972C78-7AB4-EA9D-6BA7-01529F9818EA}"/>
              </a:ext>
            </a:extLst>
          </p:cNvPr>
          <p:cNvGraphicFramePr>
            <a:graphicFrameLocks noGrp="1"/>
          </p:cNvGraphicFramePr>
          <p:nvPr/>
        </p:nvGraphicFramePr>
        <p:xfrm>
          <a:off x="318247" y="3714379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graphicFrame>
        <p:nvGraphicFramePr>
          <p:cNvPr id="11" name="表格 8">
            <a:extLst>
              <a:ext uri="{FF2B5EF4-FFF2-40B4-BE49-F238E27FC236}">
                <a16:creationId xmlns:a16="http://schemas.microsoft.com/office/drawing/2014/main" id="{65EEE1AE-E37A-1980-445F-9502B95E6621}"/>
              </a:ext>
            </a:extLst>
          </p:cNvPr>
          <p:cNvGraphicFramePr>
            <a:graphicFrameLocks noGrp="1"/>
          </p:cNvGraphicFramePr>
          <p:nvPr/>
        </p:nvGraphicFramePr>
        <p:xfrm>
          <a:off x="6221207" y="3714378"/>
          <a:ext cx="5208795" cy="25301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1759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041759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2650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54B21C7-982F-1F73-4AE1-48DDB2AA116F}"/>
              </a:ext>
            </a:extLst>
          </p:cNvPr>
          <p:cNvSpPr/>
          <p:nvPr/>
        </p:nvSpPr>
        <p:spPr>
          <a:xfrm>
            <a:off x="5466527" y="4580797"/>
            <a:ext cx="754680" cy="79726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/>
              <a:t>+</a:t>
            </a:r>
            <a:endParaRPr lang="zh-TW" altLang="en-US" sz="9600" b="1" dirty="0"/>
          </a:p>
        </p:txBody>
      </p:sp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D3C62BAB-E00F-F556-EFFA-78AE0CF7E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247" y="3795659"/>
            <a:ext cx="1048652" cy="104865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FED0AF53-3451-3351-6963-93FA696A2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1207" y="3795659"/>
            <a:ext cx="1048652" cy="1048652"/>
          </a:xfrm>
          <a:prstGeom prst="rect">
            <a:avLst/>
          </a:prstGeom>
        </p:spPr>
      </p:pic>
      <p:pic>
        <p:nvPicPr>
          <p:cNvPr id="15" name="圖形 14" descr="蘋果">
            <a:extLst>
              <a:ext uri="{FF2B5EF4-FFF2-40B4-BE49-F238E27FC236}">
                <a16:creationId xmlns:a16="http://schemas.microsoft.com/office/drawing/2014/main" id="{98A15EE1-6959-6097-E337-E63EF1BA7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2626" y="3795659"/>
            <a:ext cx="1048652" cy="104865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87DCE55B-8B7A-09CB-7BAF-60AFDBA6D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19409" y="3795659"/>
            <a:ext cx="1048652" cy="1048652"/>
          </a:xfrm>
          <a:prstGeom prst="rect">
            <a:avLst/>
          </a:prstGeom>
        </p:spPr>
      </p:pic>
      <p:pic>
        <p:nvPicPr>
          <p:cNvPr id="18" name="圖形 17" descr="蘋果">
            <a:extLst>
              <a:ext uri="{FF2B5EF4-FFF2-40B4-BE49-F238E27FC236}">
                <a16:creationId xmlns:a16="http://schemas.microsoft.com/office/drawing/2014/main" id="{856D8286-0B48-C454-7156-1AFCB3385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55136" y="3795659"/>
            <a:ext cx="1048652" cy="1048652"/>
          </a:xfrm>
          <a:prstGeom prst="rect">
            <a:avLst/>
          </a:prstGeom>
        </p:spPr>
      </p:pic>
      <p:pic>
        <p:nvPicPr>
          <p:cNvPr id="17" name="圖形 16" descr="蘋果">
            <a:extLst>
              <a:ext uri="{FF2B5EF4-FFF2-40B4-BE49-F238E27FC236}">
                <a16:creationId xmlns:a16="http://schemas.microsoft.com/office/drawing/2014/main" id="{6D76D590-B13A-8265-C10B-B74983E232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8097" y="3795659"/>
            <a:ext cx="1048652" cy="1048652"/>
          </a:xfrm>
          <a:prstGeom prst="rect">
            <a:avLst/>
          </a:prstGeom>
        </p:spPr>
      </p:pic>
      <p:pic>
        <p:nvPicPr>
          <p:cNvPr id="19" name="圖形 18" descr="蘋果">
            <a:extLst>
              <a:ext uri="{FF2B5EF4-FFF2-40B4-BE49-F238E27FC236}">
                <a16:creationId xmlns:a16="http://schemas.microsoft.com/office/drawing/2014/main" id="{34E1B697-EDAC-7D9C-455A-75FEB5FDE1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01278" y="3795659"/>
            <a:ext cx="1048652" cy="1048652"/>
          </a:xfrm>
          <a:prstGeom prst="rect">
            <a:avLst/>
          </a:prstGeom>
        </p:spPr>
      </p:pic>
      <p:pic>
        <p:nvPicPr>
          <p:cNvPr id="20" name="圖形 19" descr="蘋果">
            <a:extLst>
              <a:ext uri="{FF2B5EF4-FFF2-40B4-BE49-F238E27FC236}">
                <a16:creationId xmlns:a16="http://schemas.microsoft.com/office/drawing/2014/main" id="{E32EDC83-CA13-A535-312A-2B3FC6E016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65365" y="3795659"/>
            <a:ext cx="1048652" cy="1048652"/>
          </a:xfrm>
          <a:prstGeom prst="rect">
            <a:avLst/>
          </a:prstGeom>
        </p:spPr>
      </p:pic>
      <p:pic>
        <p:nvPicPr>
          <p:cNvPr id="21" name="圖形 20" descr="蘋果">
            <a:extLst>
              <a:ext uri="{FF2B5EF4-FFF2-40B4-BE49-F238E27FC236}">
                <a16:creationId xmlns:a16="http://schemas.microsoft.com/office/drawing/2014/main" id="{2FF81793-D78A-6073-F936-D0DD55CFA8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49930" y="3795659"/>
            <a:ext cx="1048652" cy="1048652"/>
          </a:xfrm>
          <a:prstGeom prst="rect">
            <a:avLst/>
          </a:prstGeom>
        </p:spPr>
      </p:pic>
      <p:pic>
        <p:nvPicPr>
          <p:cNvPr id="22" name="圖形 21" descr="蘋果">
            <a:extLst>
              <a:ext uri="{FF2B5EF4-FFF2-40B4-BE49-F238E27FC236}">
                <a16:creationId xmlns:a16="http://schemas.microsoft.com/office/drawing/2014/main" id="{1B6A6447-8D83-463B-5E4D-E5F90C4C14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81350" y="3795659"/>
            <a:ext cx="1048652" cy="104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797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E1341138-F150-52E5-EBF9-C4E5EEAB8DEB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dirty="0"/>
              <a:t>1</a:t>
            </a:r>
            <a:endParaRPr lang="zh-TW" altLang="en-US" sz="30000" dirty="0"/>
          </a:p>
        </p:txBody>
      </p:sp>
      <p:graphicFrame>
        <p:nvGraphicFramePr>
          <p:cNvPr id="8" name="表格 8">
            <a:extLst>
              <a:ext uri="{FF2B5EF4-FFF2-40B4-BE49-F238E27FC236}">
                <a16:creationId xmlns:a16="http://schemas.microsoft.com/office/drawing/2014/main" id="{354C063D-2AF7-7973-83A1-98AD6707E363}"/>
              </a:ext>
            </a:extLst>
          </p:cNvPr>
          <p:cNvGraphicFramePr>
            <a:graphicFrameLocks noGrp="1"/>
          </p:cNvGraphicFramePr>
          <p:nvPr/>
        </p:nvGraphicFramePr>
        <p:xfrm>
          <a:off x="4195485" y="1773000"/>
          <a:ext cx="7740000" cy="37800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48000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pic>
        <p:nvPicPr>
          <p:cNvPr id="9" name="圖形 8" descr="蘋果">
            <a:extLst>
              <a:ext uri="{FF2B5EF4-FFF2-40B4-BE49-F238E27FC236}">
                <a16:creationId xmlns:a16="http://schemas.microsoft.com/office/drawing/2014/main" id="{DEE6ADAA-D0FF-C515-8CD0-421F4567D1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152" y="1773000"/>
            <a:ext cx="1927412" cy="1927412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C37FA706-5A15-9357-5C8E-80416982D775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b="1" dirty="0"/>
              <a:t>2</a:t>
            </a:r>
            <a:endParaRPr lang="zh-TW" altLang="en-US" sz="30000" b="1" dirty="0"/>
          </a:p>
        </p:txBody>
      </p:sp>
      <p:pic>
        <p:nvPicPr>
          <p:cNvPr id="6" name="圖形 5" descr="蘋果">
            <a:extLst>
              <a:ext uri="{FF2B5EF4-FFF2-40B4-BE49-F238E27FC236}">
                <a16:creationId xmlns:a16="http://schemas.microsoft.com/office/drawing/2014/main" id="{83131A43-044A-0C19-9D22-1C67C34550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6046" y="1773000"/>
            <a:ext cx="1927412" cy="192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027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E1341138-F150-52E5-EBF9-C4E5EEAB8DEB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dirty="0"/>
              <a:t>1</a:t>
            </a:r>
            <a:endParaRPr lang="zh-TW" altLang="en-US" sz="30000" dirty="0"/>
          </a:p>
        </p:txBody>
      </p:sp>
      <p:graphicFrame>
        <p:nvGraphicFramePr>
          <p:cNvPr id="8" name="表格 8">
            <a:extLst>
              <a:ext uri="{FF2B5EF4-FFF2-40B4-BE49-F238E27FC236}">
                <a16:creationId xmlns:a16="http://schemas.microsoft.com/office/drawing/2014/main" id="{354C063D-2AF7-7973-83A1-98AD6707E363}"/>
              </a:ext>
            </a:extLst>
          </p:cNvPr>
          <p:cNvGraphicFramePr>
            <a:graphicFrameLocks noGrp="1"/>
          </p:cNvGraphicFramePr>
          <p:nvPr/>
        </p:nvGraphicFramePr>
        <p:xfrm>
          <a:off x="4195485" y="1773000"/>
          <a:ext cx="7740000" cy="37800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48000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pic>
        <p:nvPicPr>
          <p:cNvPr id="9" name="圖形 8" descr="蘋果">
            <a:extLst>
              <a:ext uri="{FF2B5EF4-FFF2-40B4-BE49-F238E27FC236}">
                <a16:creationId xmlns:a16="http://schemas.microsoft.com/office/drawing/2014/main" id="{DEE6ADAA-D0FF-C515-8CD0-421F4567D1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152" y="1773000"/>
            <a:ext cx="1927412" cy="1927412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C37FA706-5A15-9357-5C8E-80416982D775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b="1" dirty="0"/>
              <a:t>3</a:t>
            </a:r>
            <a:endParaRPr lang="zh-TW" altLang="en-US" sz="30000" b="1" dirty="0"/>
          </a:p>
        </p:txBody>
      </p:sp>
      <p:pic>
        <p:nvPicPr>
          <p:cNvPr id="6" name="圖形 5" descr="蘋果">
            <a:extLst>
              <a:ext uri="{FF2B5EF4-FFF2-40B4-BE49-F238E27FC236}">
                <a16:creationId xmlns:a16="http://schemas.microsoft.com/office/drawing/2014/main" id="{83131A43-044A-0C19-9D22-1C67C34550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6046" y="1773000"/>
            <a:ext cx="1927412" cy="1927412"/>
          </a:xfrm>
          <a:prstGeom prst="rect">
            <a:avLst/>
          </a:prstGeom>
        </p:spPr>
      </p:pic>
      <p:pic>
        <p:nvPicPr>
          <p:cNvPr id="7" name="圖形 6" descr="蘋果">
            <a:extLst>
              <a:ext uri="{FF2B5EF4-FFF2-40B4-BE49-F238E27FC236}">
                <a16:creationId xmlns:a16="http://schemas.microsoft.com/office/drawing/2014/main" id="{D9BD8B39-2592-E9B6-C608-F18A10032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1779" y="1773000"/>
            <a:ext cx="1927412" cy="192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5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E1341138-F150-52E5-EBF9-C4E5EEAB8DEB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dirty="0"/>
              <a:t>1</a:t>
            </a:r>
            <a:endParaRPr lang="zh-TW" altLang="en-US" sz="30000" dirty="0"/>
          </a:p>
        </p:txBody>
      </p:sp>
      <p:graphicFrame>
        <p:nvGraphicFramePr>
          <p:cNvPr id="8" name="表格 8">
            <a:extLst>
              <a:ext uri="{FF2B5EF4-FFF2-40B4-BE49-F238E27FC236}">
                <a16:creationId xmlns:a16="http://schemas.microsoft.com/office/drawing/2014/main" id="{354C063D-2AF7-7973-83A1-98AD6707E363}"/>
              </a:ext>
            </a:extLst>
          </p:cNvPr>
          <p:cNvGraphicFramePr>
            <a:graphicFrameLocks noGrp="1"/>
          </p:cNvGraphicFramePr>
          <p:nvPr/>
        </p:nvGraphicFramePr>
        <p:xfrm>
          <a:off x="4195485" y="1773000"/>
          <a:ext cx="7740000" cy="37800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48000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pic>
        <p:nvPicPr>
          <p:cNvPr id="9" name="圖形 8" descr="蘋果">
            <a:extLst>
              <a:ext uri="{FF2B5EF4-FFF2-40B4-BE49-F238E27FC236}">
                <a16:creationId xmlns:a16="http://schemas.microsoft.com/office/drawing/2014/main" id="{DEE6ADAA-D0FF-C515-8CD0-421F4567D1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152" y="1773000"/>
            <a:ext cx="1927412" cy="1927412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C37FA706-5A15-9357-5C8E-80416982D775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b="1" dirty="0"/>
              <a:t>4</a:t>
            </a:r>
            <a:endParaRPr lang="zh-TW" altLang="en-US" sz="30000" b="1" dirty="0"/>
          </a:p>
        </p:txBody>
      </p:sp>
      <p:pic>
        <p:nvPicPr>
          <p:cNvPr id="6" name="圖形 5" descr="蘋果">
            <a:extLst>
              <a:ext uri="{FF2B5EF4-FFF2-40B4-BE49-F238E27FC236}">
                <a16:creationId xmlns:a16="http://schemas.microsoft.com/office/drawing/2014/main" id="{83131A43-044A-0C19-9D22-1C67C34550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6046" y="1773000"/>
            <a:ext cx="1927412" cy="1927412"/>
          </a:xfrm>
          <a:prstGeom prst="rect">
            <a:avLst/>
          </a:prstGeom>
        </p:spPr>
      </p:pic>
      <p:pic>
        <p:nvPicPr>
          <p:cNvPr id="7" name="圖形 6" descr="蘋果">
            <a:extLst>
              <a:ext uri="{FF2B5EF4-FFF2-40B4-BE49-F238E27FC236}">
                <a16:creationId xmlns:a16="http://schemas.microsoft.com/office/drawing/2014/main" id="{D9BD8B39-2592-E9B6-C608-F18A10032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1779" y="1773000"/>
            <a:ext cx="1927412" cy="192741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8F4A367D-E6EB-63A1-CF80-7F4BFAB7BE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52673" y="1754294"/>
            <a:ext cx="1927412" cy="192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82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E1341138-F150-52E5-EBF9-C4E5EEAB8DEB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dirty="0"/>
              <a:t>1</a:t>
            </a:r>
            <a:endParaRPr lang="zh-TW" altLang="en-US" sz="30000" dirty="0"/>
          </a:p>
        </p:txBody>
      </p:sp>
      <p:graphicFrame>
        <p:nvGraphicFramePr>
          <p:cNvPr id="8" name="表格 8">
            <a:extLst>
              <a:ext uri="{FF2B5EF4-FFF2-40B4-BE49-F238E27FC236}">
                <a16:creationId xmlns:a16="http://schemas.microsoft.com/office/drawing/2014/main" id="{354C063D-2AF7-7973-83A1-98AD6707E363}"/>
              </a:ext>
            </a:extLst>
          </p:cNvPr>
          <p:cNvGraphicFramePr>
            <a:graphicFrameLocks noGrp="1"/>
          </p:cNvGraphicFramePr>
          <p:nvPr/>
        </p:nvGraphicFramePr>
        <p:xfrm>
          <a:off x="4195485" y="1773000"/>
          <a:ext cx="7740000" cy="37800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48000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pic>
        <p:nvPicPr>
          <p:cNvPr id="9" name="圖形 8" descr="蘋果">
            <a:extLst>
              <a:ext uri="{FF2B5EF4-FFF2-40B4-BE49-F238E27FC236}">
                <a16:creationId xmlns:a16="http://schemas.microsoft.com/office/drawing/2014/main" id="{DEE6ADAA-D0FF-C515-8CD0-421F4567D1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152" y="1773000"/>
            <a:ext cx="1927412" cy="1927412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C37FA706-5A15-9357-5C8E-80416982D775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b="1" dirty="0"/>
              <a:t>5</a:t>
            </a:r>
            <a:endParaRPr lang="zh-TW" altLang="en-US" sz="30000" b="1" dirty="0"/>
          </a:p>
        </p:txBody>
      </p:sp>
      <p:pic>
        <p:nvPicPr>
          <p:cNvPr id="6" name="圖形 5" descr="蘋果">
            <a:extLst>
              <a:ext uri="{FF2B5EF4-FFF2-40B4-BE49-F238E27FC236}">
                <a16:creationId xmlns:a16="http://schemas.microsoft.com/office/drawing/2014/main" id="{83131A43-044A-0C19-9D22-1C67C34550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6046" y="1773000"/>
            <a:ext cx="1927412" cy="1927412"/>
          </a:xfrm>
          <a:prstGeom prst="rect">
            <a:avLst/>
          </a:prstGeom>
        </p:spPr>
      </p:pic>
      <p:pic>
        <p:nvPicPr>
          <p:cNvPr id="7" name="圖形 6" descr="蘋果">
            <a:extLst>
              <a:ext uri="{FF2B5EF4-FFF2-40B4-BE49-F238E27FC236}">
                <a16:creationId xmlns:a16="http://schemas.microsoft.com/office/drawing/2014/main" id="{D9BD8B39-2592-E9B6-C608-F18A10032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1779" y="1773000"/>
            <a:ext cx="1927412" cy="192741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8F4A367D-E6EB-63A1-CF80-7F4BFAB7BE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52673" y="1754294"/>
            <a:ext cx="1927412" cy="192741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177C4EA4-54C4-82A2-B047-640A29ECA3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01836" y="1735588"/>
            <a:ext cx="1927412" cy="192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49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E1341138-F150-52E5-EBF9-C4E5EEAB8DEB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dirty="0"/>
              <a:t>1</a:t>
            </a:r>
            <a:endParaRPr lang="zh-TW" altLang="en-US" sz="30000" dirty="0"/>
          </a:p>
        </p:txBody>
      </p:sp>
      <p:graphicFrame>
        <p:nvGraphicFramePr>
          <p:cNvPr id="8" name="表格 8">
            <a:extLst>
              <a:ext uri="{FF2B5EF4-FFF2-40B4-BE49-F238E27FC236}">
                <a16:creationId xmlns:a16="http://schemas.microsoft.com/office/drawing/2014/main" id="{354C063D-2AF7-7973-83A1-98AD6707E363}"/>
              </a:ext>
            </a:extLst>
          </p:cNvPr>
          <p:cNvGraphicFramePr>
            <a:graphicFrameLocks noGrp="1"/>
          </p:cNvGraphicFramePr>
          <p:nvPr/>
        </p:nvGraphicFramePr>
        <p:xfrm>
          <a:off x="4195485" y="1773000"/>
          <a:ext cx="7740000" cy="37800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48000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pic>
        <p:nvPicPr>
          <p:cNvPr id="9" name="圖形 8" descr="蘋果">
            <a:extLst>
              <a:ext uri="{FF2B5EF4-FFF2-40B4-BE49-F238E27FC236}">
                <a16:creationId xmlns:a16="http://schemas.microsoft.com/office/drawing/2014/main" id="{DEE6ADAA-D0FF-C515-8CD0-421F4567D1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152" y="1773000"/>
            <a:ext cx="1927412" cy="1927412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C37FA706-5A15-9357-5C8E-80416982D775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b="1" dirty="0"/>
              <a:t>6</a:t>
            </a:r>
            <a:endParaRPr lang="zh-TW" altLang="en-US" sz="30000" b="1" dirty="0"/>
          </a:p>
        </p:txBody>
      </p:sp>
      <p:pic>
        <p:nvPicPr>
          <p:cNvPr id="6" name="圖形 5" descr="蘋果">
            <a:extLst>
              <a:ext uri="{FF2B5EF4-FFF2-40B4-BE49-F238E27FC236}">
                <a16:creationId xmlns:a16="http://schemas.microsoft.com/office/drawing/2014/main" id="{83131A43-044A-0C19-9D22-1C67C34550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6046" y="1773000"/>
            <a:ext cx="1927412" cy="1927412"/>
          </a:xfrm>
          <a:prstGeom prst="rect">
            <a:avLst/>
          </a:prstGeom>
        </p:spPr>
      </p:pic>
      <p:pic>
        <p:nvPicPr>
          <p:cNvPr id="7" name="圖形 6" descr="蘋果">
            <a:extLst>
              <a:ext uri="{FF2B5EF4-FFF2-40B4-BE49-F238E27FC236}">
                <a16:creationId xmlns:a16="http://schemas.microsoft.com/office/drawing/2014/main" id="{D9BD8B39-2592-E9B6-C608-F18A10032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1779" y="1773000"/>
            <a:ext cx="1927412" cy="1927412"/>
          </a:xfrm>
          <a:prstGeom prst="rect">
            <a:avLst/>
          </a:prstGeom>
        </p:spPr>
      </p:pic>
      <p:pic>
        <p:nvPicPr>
          <p:cNvPr id="11" name="圖形 10" descr="蘋果">
            <a:extLst>
              <a:ext uri="{FF2B5EF4-FFF2-40B4-BE49-F238E27FC236}">
                <a16:creationId xmlns:a16="http://schemas.microsoft.com/office/drawing/2014/main" id="{71C3FEBE-6E92-9DE4-D7A8-A3A0EDAD67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152" y="3588176"/>
            <a:ext cx="1927412" cy="192741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8F4A367D-E6EB-63A1-CF80-7F4BFAB7BE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52673" y="1754294"/>
            <a:ext cx="1927412" cy="192741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177C4EA4-54C4-82A2-B047-640A29ECA3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03567" y="1735588"/>
            <a:ext cx="1927412" cy="192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06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E1341138-F150-52E5-EBF9-C4E5EEAB8DEB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dirty="0"/>
              <a:t>1</a:t>
            </a:r>
            <a:endParaRPr lang="zh-TW" altLang="en-US" sz="30000" dirty="0"/>
          </a:p>
        </p:txBody>
      </p:sp>
      <p:graphicFrame>
        <p:nvGraphicFramePr>
          <p:cNvPr id="8" name="表格 8">
            <a:extLst>
              <a:ext uri="{FF2B5EF4-FFF2-40B4-BE49-F238E27FC236}">
                <a16:creationId xmlns:a16="http://schemas.microsoft.com/office/drawing/2014/main" id="{354C063D-2AF7-7973-83A1-98AD6707E363}"/>
              </a:ext>
            </a:extLst>
          </p:cNvPr>
          <p:cNvGraphicFramePr>
            <a:graphicFrameLocks noGrp="1"/>
          </p:cNvGraphicFramePr>
          <p:nvPr/>
        </p:nvGraphicFramePr>
        <p:xfrm>
          <a:off x="4195485" y="1773000"/>
          <a:ext cx="7740000" cy="37800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48000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pic>
        <p:nvPicPr>
          <p:cNvPr id="9" name="圖形 8" descr="蘋果">
            <a:extLst>
              <a:ext uri="{FF2B5EF4-FFF2-40B4-BE49-F238E27FC236}">
                <a16:creationId xmlns:a16="http://schemas.microsoft.com/office/drawing/2014/main" id="{DEE6ADAA-D0FF-C515-8CD0-421F4567D1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152" y="1773000"/>
            <a:ext cx="1927412" cy="1927412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C37FA706-5A15-9357-5C8E-80416982D775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b="1" dirty="0"/>
              <a:t>7</a:t>
            </a:r>
            <a:endParaRPr lang="zh-TW" altLang="en-US" sz="30000" b="1" dirty="0"/>
          </a:p>
        </p:txBody>
      </p:sp>
      <p:pic>
        <p:nvPicPr>
          <p:cNvPr id="6" name="圖形 5" descr="蘋果">
            <a:extLst>
              <a:ext uri="{FF2B5EF4-FFF2-40B4-BE49-F238E27FC236}">
                <a16:creationId xmlns:a16="http://schemas.microsoft.com/office/drawing/2014/main" id="{83131A43-044A-0C19-9D22-1C67C34550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6046" y="1773000"/>
            <a:ext cx="1927412" cy="1927412"/>
          </a:xfrm>
          <a:prstGeom prst="rect">
            <a:avLst/>
          </a:prstGeom>
        </p:spPr>
      </p:pic>
      <p:pic>
        <p:nvPicPr>
          <p:cNvPr id="7" name="圖形 6" descr="蘋果">
            <a:extLst>
              <a:ext uri="{FF2B5EF4-FFF2-40B4-BE49-F238E27FC236}">
                <a16:creationId xmlns:a16="http://schemas.microsoft.com/office/drawing/2014/main" id="{D9BD8B39-2592-E9B6-C608-F18A10032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1779" y="1773000"/>
            <a:ext cx="1927412" cy="1927412"/>
          </a:xfrm>
          <a:prstGeom prst="rect">
            <a:avLst/>
          </a:prstGeom>
        </p:spPr>
      </p:pic>
      <p:pic>
        <p:nvPicPr>
          <p:cNvPr id="11" name="圖形 10" descr="蘋果">
            <a:extLst>
              <a:ext uri="{FF2B5EF4-FFF2-40B4-BE49-F238E27FC236}">
                <a16:creationId xmlns:a16="http://schemas.microsoft.com/office/drawing/2014/main" id="{71C3FEBE-6E92-9DE4-D7A8-A3A0EDAD67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152" y="3588176"/>
            <a:ext cx="1927412" cy="1927412"/>
          </a:xfrm>
          <a:prstGeom prst="rect">
            <a:avLst/>
          </a:prstGeom>
        </p:spPr>
      </p:pic>
      <p:pic>
        <p:nvPicPr>
          <p:cNvPr id="12" name="圖形 11" descr="蘋果">
            <a:extLst>
              <a:ext uri="{FF2B5EF4-FFF2-40B4-BE49-F238E27FC236}">
                <a16:creationId xmlns:a16="http://schemas.microsoft.com/office/drawing/2014/main" id="{3F68D1A1-3FAF-3D75-0A40-18502E3704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6046" y="3606882"/>
            <a:ext cx="1927412" cy="192741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8F4A367D-E6EB-63A1-CF80-7F4BFAB7BE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52673" y="1754294"/>
            <a:ext cx="1927412" cy="192741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177C4EA4-54C4-82A2-B047-640A29ECA3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01836" y="1735588"/>
            <a:ext cx="1927412" cy="192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959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E1341138-F150-52E5-EBF9-C4E5EEAB8DEB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dirty="0"/>
              <a:t>1</a:t>
            </a:r>
            <a:endParaRPr lang="zh-TW" altLang="en-US" sz="30000" dirty="0"/>
          </a:p>
        </p:txBody>
      </p:sp>
      <p:graphicFrame>
        <p:nvGraphicFramePr>
          <p:cNvPr id="8" name="表格 8">
            <a:extLst>
              <a:ext uri="{FF2B5EF4-FFF2-40B4-BE49-F238E27FC236}">
                <a16:creationId xmlns:a16="http://schemas.microsoft.com/office/drawing/2014/main" id="{354C063D-2AF7-7973-83A1-98AD6707E363}"/>
              </a:ext>
            </a:extLst>
          </p:cNvPr>
          <p:cNvGraphicFramePr>
            <a:graphicFrameLocks noGrp="1"/>
          </p:cNvGraphicFramePr>
          <p:nvPr/>
        </p:nvGraphicFramePr>
        <p:xfrm>
          <a:off x="4195485" y="1773000"/>
          <a:ext cx="7740000" cy="37800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48000">
                  <a:extLst>
                    <a:ext uri="{9D8B030D-6E8A-4147-A177-3AD203B41FA5}">
                      <a16:colId xmlns:a16="http://schemas.microsoft.com/office/drawing/2014/main" val="2155694049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461343741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2547099966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3280115385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1968238957"/>
                    </a:ext>
                  </a:extLst>
                </a:gridCol>
              </a:tblGrid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411"/>
                  </a:ext>
                </a:extLst>
              </a:tr>
              <a:tr h="189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62815"/>
                  </a:ext>
                </a:extLst>
              </a:tr>
            </a:tbl>
          </a:graphicData>
        </a:graphic>
      </p:graphicFrame>
      <p:pic>
        <p:nvPicPr>
          <p:cNvPr id="9" name="圖形 8" descr="蘋果">
            <a:extLst>
              <a:ext uri="{FF2B5EF4-FFF2-40B4-BE49-F238E27FC236}">
                <a16:creationId xmlns:a16="http://schemas.microsoft.com/office/drawing/2014/main" id="{DEE6ADAA-D0FF-C515-8CD0-421F4567D1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152" y="1773000"/>
            <a:ext cx="1927412" cy="1927412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C37FA706-5A15-9357-5C8E-80416982D775}"/>
              </a:ext>
            </a:extLst>
          </p:cNvPr>
          <p:cNvSpPr/>
          <p:nvPr/>
        </p:nvSpPr>
        <p:spPr>
          <a:xfrm>
            <a:off x="905435" y="726141"/>
            <a:ext cx="3021106" cy="5100918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0000" b="1" dirty="0"/>
              <a:t>8</a:t>
            </a:r>
            <a:endParaRPr lang="zh-TW" altLang="en-US" sz="30000" b="1" dirty="0"/>
          </a:p>
        </p:txBody>
      </p:sp>
      <p:pic>
        <p:nvPicPr>
          <p:cNvPr id="6" name="圖形 5" descr="蘋果">
            <a:extLst>
              <a:ext uri="{FF2B5EF4-FFF2-40B4-BE49-F238E27FC236}">
                <a16:creationId xmlns:a16="http://schemas.microsoft.com/office/drawing/2014/main" id="{83131A43-044A-0C19-9D22-1C67C34550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6046" y="1773000"/>
            <a:ext cx="1927412" cy="1927412"/>
          </a:xfrm>
          <a:prstGeom prst="rect">
            <a:avLst/>
          </a:prstGeom>
        </p:spPr>
      </p:pic>
      <p:pic>
        <p:nvPicPr>
          <p:cNvPr id="7" name="圖形 6" descr="蘋果">
            <a:extLst>
              <a:ext uri="{FF2B5EF4-FFF2-40B4-BE49-F238E27FC236}">
                <a16:creationId xmlns:a16="http://schemas.microsoft.com/office/drawing/2014/main" id="{D9BD8B39-2592-E9B6-C608-F18A10032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1779" y="1773000"/>
            <a:ext cx="1927412" cy="1927412"/>
          </a:xfrm>
          <a:prstGeom prst="rect">
            <a:avLst/>
          </a:prstGeom>
        </p:spPr>
      </p:pic>
      <p:pic>
        <p:nvPicPr>
          <p:cNvPr id="11" name="圖形 10" descr="蘋果">
            <a:extLst>
              <a:ext uri="{FF2B5EF4-FFF2-40B4-BE49-F238E27FC236}">
                <a16:creationId xmlns:a16="http://schemas.microsoft.com/office/drawing/2014/main" id="{71C3FEBE-6E92-9DE4-D7A8-A3A0EDAD67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152" y="3588176"/>
            <a:ext cx="1927412" cy="1927412"/>
          </a:xfrm>
          <a:prstGeom prst="rect">
            <a:avLst/>
          </a:prstGeom>
        </p:spPr>
      </p:pic>
      <p:pic>
        <p:nvPicPr>
          <p:cNvPr id="12" name="圖形 11" descr="蘋果">
            <a:extLst>
              <a:ext uri="{FF2B5EF4-FFF2-40B4-BE49-F238E27FC236}">
                <a16:creationId xmlns:a16="http://schemas.microsoft.com/office/drawing/2014/main" id="{3F68D1A1-3FAF-3D75-0A40-18502E3704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6046" y="3606882"/>
            <a:ext cx="1927412" cy="1927412"/>
          </a:xfrm>
          <a:prstGeom prst="rect">
            <a:avLst/>
          </a:prstGeom>
        </p:spPr>
      </p:pic>
      <p:pic>
        <p:nvPicPr>
          <p:cNvPr id="13" name="圖形 12" descr="蘋果">
            <a:extLst>
              <a:ext uri="{FF2B5EF4-FFF2-40B4-BE49-F238E27FC236}">
                <a16:creationId xmlns:a16="http://schemas.microsoft.com/office/drawing/2014/main" id="{E853B9EE-6D4A-94AD-62DE-E389EBBB26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1779" y="3588176"/>
            <a:ext cx="1927412" cy="1927412"/>
          </a:xfrm>
          <a:prstGeom prst="rect">
            <a:avLst/>
          </a:prstGeom>
        </p:spPr>
      </p:pic>
      <p:pic>
        <p:nvPicPr>
          <p:cNvPr id="14" name="圖形 13" descr="蘋果">
            <a:extLst>
              <a:ext uri="{FF2B5EF4-FFF2-40B4-BE49-F238E27FC236}">
                <a16:creationId xmlns:a16="http://schemas.microsoft.com/office/drawing/2014/main" id="{8F4A367D-E6EB-63A1-CF80-7F4BFAB7BE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52673" y="1754294"/>
            <a:ext cx="1927412" cy="1927412"/>
          </a:xfrm>
          <a:prstGeom prst="rect">
            <a:avLst/>
          </a:prstGeom>
        </p:spPr>
      </p:pic>
      <p:pic>
        <p:nvPicPr>
          <p:cNvPr id="16" name="圖形 15" descr="蘋果">
            <a:extLst>
              <a:ext uri="{FF2B5EF4-FFF2-40B4-BE49-F238E27FC236}">
                <a16:creationId xmlns:a16="http://schemas.microsoft.com/office/drawing/2014/main" id="{177C4EA4-54C4-82A2-B047-640A29ECA3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01836" y="1735588"/>
            <a:ext cx="1927412" cy="192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66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128</Words>
  <Application>Microsoft Office PowerPoint</Application>
  <PresentationFormat>寬螢幕</PresentationFormat>
  <Paragraphs>123</Paragraphs>
  <Slides>29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Office 佈景主題</vt:lpstr>
      <vt:lpstr>數字1到10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10以內加法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怡藼 王</dc:creator>
  <cp:lastModifiedBy>怡藼 王</cp:lastModifiedBy>
  <cp:revision>9</cp:revision>
  <dcterms:created xsi:type="dcterms:W3CDTF">2022-05-25T07:29:27Z</dcterms:created>
  <dcterms:modified xsi:type="dcterms:W3CDTF">2022-05-25T07:52:51Z</dcterms:modified>
</cp:coreProperties>
</file>