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2" r:id="rId2"/>
    <p:sldId id="304" r:id="rId3"/>
    <p:sldId id="313" r:id="rId4"/>
    <p:sldId id="307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867" autoAdjust="0"/>
  </p:normalViewPr>
  <p:slideViewPr>
    <p:cSldViewPr>
      <p:cViewPr varScale="1">
        <p:scale>
          <a:sx n="96" d="100"/>
          <a:sy n="96" d="100"/>
        </p:scale>
        <p:origin x="4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7CE3-9BFD-4487-B735-B334D6E65E50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E7132-8B62-4F12-BBBC-0F70BB7916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22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老公公老婆婆漫画图片大全_老公公老婆婆漫画图片在线观看- 梨子网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6"/>
          <a:stretch/>
        </p:blipFill>
        <p:spPr bwMode="auto">
          <a:xfrm>
            <a:off x="6624645" y="3429001"/>
            <a:ext cx="2451829" cy="17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41" t="20573" r="27921" b="18227"/>
          <a:stretch/>
        </p:blipFill>
        <p:spPr bwMode="auto">
          <a:xfrm>
            <a:off x="0" y="507630"/>
            <a:ext cx="1349688" cy="51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305" y="76289"/>
            <a:ext cx="2186030" cy="466757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生字練習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54238" y="467380"/>
            <a:ext cx="881449" cy="369332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部首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29529" r="39858" b="38192"/>
          <a:stretch/>
        </p:blipFill>
        <p:spPr bwMode="auto">
          <a:xfrm>
            <a:off x="1354238" y="836712"/>
            <a:ext cx="985622" cy="6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422982" y="692288"/>
            <a:ext cx="881449" cy="411259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字義：</a:t>
            </a:r>
          </a:p>
        </p:txBody>
      </p:sp>
      <p:sp>
        <p:nvSpPr>
          <p:cNvPr id="3" name="矩形 2"/>
          <p:cNvSpPr/>
          <p:nvPr/>
        </p:nvSpPr>
        <p:spPr>
          <a:xfrm>
            <a:off x="3290519" y="253823"/>
            <a:ext cx="4153686" cy="1114016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2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青綠色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：蒼天、  蒼松</a:t>
            </a:r>
            <a:endParaRPr lang="en-US" altLang="zh-TW" sz="2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2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斑白、灰白</a:t>
            </a:r>
            <a:r>
              <a:rPr lang="zh-TW" altLang="en-US" sz="2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  白髮蒼蒼</a:t>
            </a:r>
            <a:endParaRPr lang="en-US" altLang="zh-TW" sz="21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6110" y="3429000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935840" y="3465904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516216" y="3429000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2339860" y="1547522"/>
            <a:ext cx="5408392" cy="457426"/>
          </a:xfrm>
          <a:prstGeom prst="rect">
            <a:avLst/>
          </a:prstGeom>
        </p:spPr>
        <p:txBody>
          <a:bodyPr wrap="none" lIns="87243" tIns="43621" rIns="87243" bIns="43621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成語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  白雲蒼狗，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喻世事變幻無常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516216" y="3451246"/>
            <a:ext cx="348128" cy="6258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3923928" y="3429000"/>
            <a:ext cx="348128" cy="625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1001560" y="3429000"/>
            <a:ext cx="348128" cy="611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3" t="57117" r="60709" b="29688"/>
          <a:stretch/>
        </p:blipFill>
        <p:spPr bwMode="auto">
          <a:xfrm>
            <a:off x="971600" y="713261"/>
            <a:ext cx="331994" cy="6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22" t="46933" r="27159" b="42378"/>
          <a:stretch/>
        </p:blipFill>
        <p:spPr bwMode="auto">
          <a:xfrm>
            <a:off x="1374802" y="836712"/>
            <a:ext cx="1036958" cy="6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古建中國」白雲蒼狗：人生萬事無不有，時而白雲時而狗- 每日頭條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4"/>
          <a:stretch/>
        </p:blipFill>
        <p:spPr bwMode="auto">
          <a:xfrm>
            <a:off x="1403648" y="3429000"/>
            <a:ext cx="2395377" cy="15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滄海遺珠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0" descr="滄海遺珠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5578089" y="459702"/>
            <a:ext cx="291500" cy="2535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8" name="橢圓 37"/>
          <p:cNvSpPr/>
          <p:nvPr/>
        </p:nvSpPr>
        <p:spPr>
          <a:xfrm>
            <a:off x="5370859" y="958921"/>
            <a:ext cx="291500" cy="2535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9" name="橢圓 38"/>
          <p:cNvSpPr/>
          <p:nvPr/>
        </p:nvSpPr>
        <p:spPr>
          <a:xfrm>
            <a:off x="3337970" y="1658543"/>
            <a:ext cx="291500" cy="2535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038" name="Picture 14" descr="苍松免抠素材免费下载_觅元素51yuansu.com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96875" l="2151" r="96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54" y="2798705"/>
            <a:ext cx="2269659" cy="24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岁女孩游荡大街上&quot;爸妈要再生_卡通世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70" y="2200581"/>
            <a:ext cx="2525135" cy="166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31" t="20661" r="51931" b="18139"/>
          <a:stretch/>
        </p:blipFill>
        <p:spPr bwMode="auto">
          <a:xfrm>
            <a:off x="35496" y="507630"/>
            <a:ext cx="1637490" cy="635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305" y="76289"/>
            <a:ext cx="2186030" cy="466757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生字練習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26640" y="765929"/>
            <a:ext cx="881449" cy="395871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部首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29529" r="39858" b="38192"/>
          <a:stretch/>
        </p:blipFill>
        <p:spPr bwMode="auto">
          <a:xfrm>
            <a:off x="1672986" y="1153872"/>
            <a:ext cx="985622" cy="6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843808" y="802690"/>
            <a:ext cx="881449" cy="411259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字義：</a:t>
            </a:r>
          </a:p>
        </p:txBody>
      </p:sp>
      <p:sp>
        <p:nvSpPr>
          <p:cNvPr id="3" name="矩形 2"/>
          <p:cNvSpPr/>
          <p:nvPr/>
        </p:nvSpPr>
        <p:spPr>
          <a:xfrm>
            <a:off x="3667159" y="556744"/>
            <a:ext cx="5737209" cy="934480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pPr>
              <a:lnSpc>
                <a:spcPts val="3341"/>
              </a:lnSpc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擺動、搖動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   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飄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盪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   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盪鞦韆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41"/>
              </a:lnSpc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閒逛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晃盪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   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遊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盪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2576" y="2492896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943952" y="2104191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8317165" y="2132718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1400100" y="5139860"/>
            <a:ext cx="1001208" cy="466757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例句：</a:t>
            </a:r>
          </a:p>
        </p:txBody>
      </p:sp>
      <p:sp>
        <p:nvSpPr>
          <p:cNvPr id="27" name="矩形 26"/>
          <p:cNvSpPr/>
          <p:nvPr/>
        </p:nvSpPr>
        <p:spPr>
          <a:xfrm>
            <a:off x="1419978" y="5443735"/>
            <a:ext cx="7768475" cy="793415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、隨著鞦韆 </a:t>
            </a:r>
            <a:r>
              <a:rPr lang="zh-TW" alt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度過悠閒的午後時光。</a:t>
            </a:r>
            <a:endParaRPr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552576" y="2470001"/>
            <a:ext cx="348128" cy="611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8333434" y="2146854"/>
            <a:ext cx="348128" cy="597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4943216" y="2104191"/>
            <a:ext cx="348128" cy="611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4" t="38021" r="20601" b="48244"/>
          <a:stretch/>
        </p:blipFill>
        <p:spPr bwMode="auto">
          <a:xfrm>
            <a:off x="1208461" y="818961"/>
            <a:ext cx="406400" cy="66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21" t="38363" r="39185" b="47182"/>
          <a:stretch/>
        </p:blipFill>
        <p:spPr bwMode="auto">
          <a:xfrm>
            <a:off x="1711375" y="1264317"/>
            <a:ext cx="916409" cy="50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流浪卡通图片(第1页) - 一起扣扣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8" descr="流浪卡通图片(第1页) - 一起扣扣网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6" name="Picture 14" descr="荡秋千的小女孩_卡通手绘_1067*1291px_编号333229_png格式_万素网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3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23" r="2866"/>
          <a:stretch/>
        </p:blipFill>
        <p:spPr bwMode="auto">
          <a:xfrm>
            <a:off x="1649806" y="1796298"/>
            <a:ext cx="2066871" cy="22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卡通可爱小人飘荡图片免费下载_PNG素材_编号ve9i0pyl1_图精灵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617" b="95508" l="16468" r="94048">
                        <a14:foregroundMark x1="21429" y1="12305" x2="85317" y2="93555"/>
                        <a14:foregroundMark x1="21429" y1="12500" x2="58929" y2="87109"/>
                        <a14:foregroundMark x1="48413" y1="64844" x2="79167" y2="92773"/>
                        <a14:foregroundMark x1="60317" y1="77930" x2="89881" y2="71875"/>
                        <a14:foregroundMark x1="55159" y1="54883" x2="81944" y2="65430"/>
                        <a14:foregroundMark x1="71825" y1="64063" x2="85516" y2="73633"/>
                        <a14:foregroundMark x1="18849" y1="12891" x2="55357" y2="84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53" y="1068278"/>
            <a:ext cx="4112288" cy="365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橢圓 29"/>
          <p:cNvSpPr/>
          <p:nvPr/>
        </p:nvSpPr>
        <p:spPr>
          <a:xfrm>
            <a:off x="5980275" y="706095"/>
            <a:ext cx="291500" cy="2535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1" name="橢圓 30"/>
          <p:cNvSpPr/>
          <p:nvPr/>
        </p:nvSpPr>
        <p:spPr>
          <a:xfrm>
            <a:off x="5980275" y="1083606"/>
            <a:ext cx="291500" cy="2535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橢圓 31"/>
          <p:cNvSpPr/>
          <p:nvPr/>
        </p:nvSpPr>
        <p:spPr>
          <a:xfrm>
            <a:off x="7365805" y="693053"/>
            <a:ext cx="291500" cy="2535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8" name="圓角矩形 37"/>
          <p:cNvSpPr/>
          <p:nvPr/>
        </p:nvSpPr>
        <p:spPr>
          <a:xfrm>
            <a:off x="3383653" y="5446784"/>
            <a:ext cx="1822807" cy="5722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搖搖盪盪</a:t>
            </a:r>
            <a:endParaRPr lang="zh-TW" altLang="en-US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3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7504" y="116632"/>
            <a:ext cx="7272808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短語練習：請利用下圖中的素材想想看～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AutoShape 4" descr="公園草地草坪-照片素材（圖片） [40665731] - PIXTA圖庫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公園草地草坪-照片素材（圖片） [40665731] - PIXTA圖庫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9"/>
          <a:stretch/>
        </p:blipFill>
        <p:spPr>
          <a:xfrm>
            <a:off x="190078" y="764704"/>
            <a:ext cx="5108974" cy="3312368"/>
          </a:xfrm>
          <a:prstGeom prst="rect">
            <a:avLst/>
          </a:prstGeom>
        </p:spPr>
      </p:pic>
      <p:pic>
        <p:nvPicPr>
          <p:cNvPr id="3074" name="Picture 2" descr="放风筝素材】免费下载_放风筝图片大全png-90设计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8" y="639753"/>
            <a:ext cx="4904601" cy="33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卡通杰克罗素梗犬追逐球矢量图- FreeImage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8298" flipH="1">
            <a:off x="4387005" y="2427768"/>
            <a:ext cx="13382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07504" y="5420233"/>
            <a:ext cx="4392488" cy="601055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小孩：愈 </a:t>
            </a:r>
            <a:r>
              <a:rPr lang="zh-TW" altLang="en-US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愈 </a:t>
            </a:r>
            <a:r>
              <a:rPr lang="zh-TW" altLang="en-US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39794" y="3981582"/>
            <a:ext cx="4392488" cy="546361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小狗：愈 </a:t>
            </a:r>
            <a:r>
              <a:rPr lang="zh-TW" altLang="en-US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愈 </a:t>
            </a:r>
            <a:r>
              <a:rPr lang="zh-TW" altLang="en-US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53790" y="4754847"/>
            <a:ext cx="4392488" cy="546361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風箏：愈 </a:t>
            </a:r>
            <a:r>
              <a:rPr lang="zh-TW" altLang="en-US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愈 </a:t>
            </a:r>
            <a:r>
              <a:rPr lang="zh-TW" altLang="en-US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4725" y="6192453"/>
            <a:ext cx="4392488" cy="601055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風 ：愈 </a:t>
            </a:r>
            <a:r>
              <a:rPr lang="zh-TW" altLang="en-US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愈 </a:t>
            </a:r>
            <a:r>
              <a:rPr lang="zh-TW" altLang="en-US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96826" y="5491854"/>
            <a:ext cx="833377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跑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385057" y="5491854"/>
            <a:ext cx="833377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141589" y="4015265"/>
            <a:ext cx="833377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跳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699063" y="3999170"/>
            <a:ext cx="833377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835696" y="6211934"/>
            <a:ext cx="833377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吹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385057" y="6211934"/>
            <a:ext cx="833377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41589" y="4738449"/>
            <a:ext cx="833377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飛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740352" y="4705618"/>
            <a:ext cx="833377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05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7504" y="116632"/>
            <a:ext cx="7272808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短語練習：請利用下圖中的素材想想看～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AutoShape 4" descr="公園草地草坪-照片素材（圖片） [40665731] - PIXTA圖庫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公園草地草坪-照片素材（圖片） [40665731] - PIXTA圖庫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4" name="Picture 2" descr="放风筝素材】免费下载_放风筝图片大全png-90设计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26285"/>
            <a:ext cx="3759969" cy="25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卡通杰克罗素梗犬追逐球矢量图- FreeImage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8298" flipH="1">
            <a:off x="7460844" y="1668680"/>
            <a:ext cx="13382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155575" y="3809272"/>
            <a:ext cx="9014918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狗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兒追著的究竟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還是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我的童年？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59024" y="3017900"/>
            <a:ext cx="8784976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造句： 是</a:t>
            </a:r>
            <a:r>
              <a: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還是   </a:t>
            </a:r>
            <a:r>
              <a: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選擇複句，二擇其ㄧ</a:t>
            </a:r>
            <a:r>
              <a: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55169" y="5125828"/>
            <a:ext cx="9014918" cy="457426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、最受小朋友歡迎的卡通究竟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還是</a:t>
            </a:r>
            <a:r>
              <a:rPr lang="zh-TW" altLang="en-US" sz="2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角落生物｜角落小夥伴劇場版故事催淚盤點18角色搞鬼身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7" b="97776" l="10000" r="80729">
                        <a14:foregroundMark x1="45208" y1="26228" x2="37083" y2="74328"/>
                        <a14:foregroundMark x1="63646" y1="43930" x2="52552" y2="61631"/>
                        <a14:foregroundMark x1="58125" y1="35681" x2="62031" y2="7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21911"/>
            <a:ext cx="2160240" cy="121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誰是第一名？網友最愛《鬼滅之刃》10大人氣角色揭曉！ | 每日排名調查| 第1頁| DailyView 網路溫度計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47" b="100000" l="29579" r="96000">
                        <a14:foregroundMark x1="57895" y1="34353" x2="66421" y2="35059"/>
                        <a14:foregroundMark x1="85158" y1="36706" x2="85158" y2="96000"/>
                        <a14:foregroundMark x1="93263" y1="48000" x2="91263" y2="72235"/>
                        <a14:backgroundMark x1="47789" y1="19059" x2="46737" y2="40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2" t="4222" r="4542"/>
          <a:stretch/>
        </p:blipFill>
        <p:spPr bwMode="auto">
          <a:xfrm>
            <a:off x="7020272" y="5610667"/>
            <a:ext cx="1686728" cy="10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放风筝素材】免费下载_放风筝图片大全png-90设计网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2" b="38674"/>
          <a:stretch/>
        </p:blipFill>
        <p:spPr bwMode="auto">
          <a:xfrm>
            <a:off x="3308020" y="4134272"/>
            <a:ext cx="1155209" cy="9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178</Words>
  <Application>Microsoft Office PowerPoint</Application>
  <PresentationFormat>如螢幕大小 (4:3)</PresentationFormat>
  <Paragraphs>43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102</cp:revision>
  <dcterms:created xsi:type="dcterms:W3CDTF">2020-11-09T02:20:38Z</dcterms:created>
  <dcterms:modified xsi:type="dcterms:W3CDTF">2022-05-23T05:51:14Z</dcterms:modified>
</cp:coreProperties>
</file>