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2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00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1F2098-27E2-EBBC-4C6C-1BB4BA46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176B44B-D7B4-D30C-D805-D395F5D32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319444-63B9-C976-04BE-19C85920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A7F-BA52-47EA-A7EA-384F0B7BB6C4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2922439-F6F9-3AEB-F981-7481BF15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5987E6F-211A-12D3-D2BF-6EBD07E5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EE98-06EB-423C-9E75-FFB32A194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70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05E5D9-C97A-F65B-BD30-FF516B2E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9556084-6F09-7D6E-C5AF-CF6F748BD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AA6C53-1078-6E25-C6D1-8252DA72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A7F-BA52-47EA-A7EA-384F0B7BB6C4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151AF5-28B0-0E6A-4BB2-FFAEF6DC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7D59D9-D6D3-4C31-379E-9E74B5F7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EE98-06EB-423C-9E75-FFB32A194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60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EE5AAE7-5E59-1870-E6F8-349F99F1E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836C549-B2E7-3845-6B81-D81D7E89C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94A91F-DB41-030D-C88C-889BA4F7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A7F-BA52-47EA-A7EA-384F0B7BB6C4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F59EA8-E3A1-7992-9660-FB5C6D80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5B682B-5401-724B-8883-582EAC07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EE98-06EB-423C-9E75-FFB32A194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2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EF6B79-1578-3EC4-3FAC-2C12D7F6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5538EA-958E-02C0-C2B1-FC492D581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27ED2F-BB39-DF70-9175-8545E6EB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A7F-BA52-47EA-A7EA-384F0B7BB6C4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99B6E8-C337-DD3C-0CDA-82CBD21B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5586E7-F4D0-B184-32F5-56FA4BDE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EE98-06EB-423C-9E75-FFB32A194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72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C08FC5-E07F-89B2-6051-CEA9F8C8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012E94-6209-1764-3637-57CE37A0F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6DCD3E-EC82-32FE-C660-8B2A3C81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A7F-BA52-47EA-A7EA-384F0B7BB6C4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FDE0FE-27BA-810C-C462-8E01C4A5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0FEC97-140A-9D34-D81B-14B0ECF7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EE98-06EB-423C-9E75-FFB32A194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57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56E395-1701-652A-09C3-F08097D1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2A3620-CE2B-F806-96C6-879F6318D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623F1E1-ECD3-2C69-87CD-A9C7233AF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3BD6BB-ED25-7E9A-1F2D-6EDB0939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A7F-BA52-47EA-A7EA-384F0B7BB6C4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939592-DDF3-EDBD-D175-C083E78E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3526C4-F1F8-207E-5515-5A415DD8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EE98-06EB-423C-9E75-FFB32A194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33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F46717-520D-E522-A8C4-E0928A59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E4BC25-BFD6-E1E0-929B-8988447A7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39808E3-9AF7-F458-7087-8E9E8C938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B650F5D-BC35-D437-7E95-9305AD7B9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E51995C-A79C-65D0-0CF6-1AA9AFC10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A8CDEFE-022F-AEAA-AE1B-7B7A6177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A7F-BA52-47EA-A7EA-384F0B7BB6C4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2CB62EF-9962-4BEC-48D1-91A92740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6B1D842-463E-E73B-20FD-E05D285A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EE98-06EB-423C-9E75-FFB32A194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38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6BA8EB-94E2-C96F-1BD9-D8661528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2D9A10E-A013-250B-A54C-5C5FFD30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A7F-BA52-47EA-A7EA-384F0B7BB6C4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2A7076F-B142-D0C8-C8E9-235554A3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987381-2719-875D-0498-7E17E965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EE98-06EB-423C-9E75-FFB32A194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77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4891143-CF63-1AE7-4B91-A5D398E7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A7F-BA52-47EA-A7EA-384F0B7BB6C4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1F05531-D2DA-E8BF-F939-57680F39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2D54BFA-50A5-5210-1174-9580CEA2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EE98-06EB-423C-9E75-FFB32A194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32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76621D-D090-28D2-721A-34EDE43F2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8D3863-A842-CDC3-670E-9BA8808E5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D53423-EE38-C4DD-DBDB-3F6A0FB17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4299EB-3E92-1277-F43F-BB3E552A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A7F-BA52-47EA-A7EA-384F0B7BB6C4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CD7BD8-7EB5-4CCC-088D-C4209E1B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64C2D9-AE70-3DCA-5AE9-A730C17E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EE98-06EB-423C-9E75-FFB32A194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97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9B7EC5-8A47-7704-9B1B-90D078F9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9B34294-DFEC-C3CA-F737-4DDD0988B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08AC131-89F1-1FC1-7AC0-49F5D91EF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8B697DA-0DD5-E3C0-8039-D68A428F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8A7F-BA52-47EA-A7EA-384F0B7BB6C4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7EAC42-F846-3F10-F695-567FF3D0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A5C23F-1EC8-C35E-5367-B1BDFBA0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4EE98-06EB-423C-9E75-FFB32A194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6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8A1053E-13A5-0997-D7C0-44A74C6C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BA12D5-52AA-89BC-F718-21EEFC497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14904-009A-23D6-C4DA-5AE819969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A8A7F-BA52-47EA-A7EA-384F0B7BB6C4}" type="datetimeFigureOut">
              <a:rPr lang="zh-TW" altLang="en-US" smtClean="0"/>
              <a:t>2022/5/25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DDD2D9-3A62-291D-B14C-D89C8ECDD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21DE0B-B4A2-3189-16AD-8256F7A57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4EE98-06EB-423C-9E75-FFB32A194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04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6845952-BD1B-5874-7E59-9DE2176ADB47}"/>
              </a:ext>
            </a:extLst>
          </p:cNvPr>
          <p:cNvSpPr/>
          <p:nvPr/>
        </p:nvSpPr>
        <p:spPr>
          <a:xfrm>
            <a:off x="2026024" y="1582270"/>
            <a:ext cx="8139952" cy="3693459"/>
          </a:xfrm>
          <a:prstGeom prst="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latin typeface="標楷體" panose="03000509000000000000" pitchFamily="65" charset="-120"/>
                <a:ea typeface="書法中楷（注音一）" panose="02010600000101010101" pitchFamily="2" charset="-120"/>
              </a:rPr>
              <a:t>圖卡認識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B35BB93-4DB4-6181-E162-3EE81C3DF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13074">
            <a:off x="106485" y="174190"/>
            <a:ext cx="1851684" cy="185168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DAA6D60-8AD4-CA03-934E-A72B4E1AF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9167">
            <a:off x="2869830" y="842681"/>
            <a:ext cx="1479176" cy="147917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08A26F2-4F90-21E5-A829-77D9CAD3B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4169">
            <a:off x="9464071" y="402480"/>
            <a:ext cx="2095500" cy="20955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B812F3B-705B-E17D-4E9D-876A449BA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03507">
            <a:off x="5881779" y="496059"/>
            <a:ext cx="1631481" cy="163148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12FBE28-B3E0-DD6A-EAAA-90DE21E72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970069">
            <a:off x="3334359" y="4938253"/>
            <a:ext cx="1590564" cy="159056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5C31D1C-D08E-A0DF-A536-B363C3344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09021">
            <a:off x="9418048" y="4887264"/>
            <a:ext cx="1495854" cy="149585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146D59C-0BA4-83AF-5D00-7EA08A0B28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02875">
            <a:off x="446770" y="2655669"/>
            <a:ext cx="1776051" cy="177605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DDC730C8-E2DF-C910-028A-2CCBFE0A3D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27992">
            <a:off x="387679" y="4814651"/>
            <a:ext cx="1837766" cy="1837766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38BBACEA-1CF6-2AB5-4AD4-B7FCF26949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76242">
            <a:off x="6245066" y="4730043"/>
            <a:ext cx="1844852" cy="184485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F76811A-16EE-1CDF-F658-E312DF2576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24399">
            <a:off x="10354911" y="3251278"/>
            <a:ext cx="1507527" cy="15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6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ㄍ</a:t>
            </a:r>
            <a:endParaRPr lang="en-US" altLang="zh-TW" sz="35000" b="1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鋼琴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6588F0C-7308-02EF-75C2-27A2AE627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969" y="839845"/>
            <a:ext cx="3290328" cy="329032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46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ㄎ</a:t>
            </a:r>
            <a:endParaRPr lang="en-US" altLang="zh-TW" sz="35000" b="1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褲子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9592AFB-5E8B-E645-F27E-926382F1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41" y="590309"/>
            <a:ext cx="3755984" cy="37559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809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ㄏ</a:t>
            </a:r>
            <a:endParaRPr lang="en-US" altLang="zh-TW" sz="35000" b="1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蝴蝶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2970CD5-519C-9FCC-BEDE-6D3B46C0C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61" y="866355"/>
            <a:ext cx="3672144" cy="334399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630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ㄐ</a:t>
            </a:r>
            <a:endParaRPr lang="en-US" altLang="zh-TW" sz="35000" b="1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積木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24DA2F2-385D-2330-D4DC-68766B57E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946" y="706056"/>
            <a:ext cx="3364375" cy="33643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521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ㄑ</a:t>
            </a:r>
            <a:endParaRPr lang="en-US" altLang="zh-TW" sz="35000" b="1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氣球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68FA8C1-408F-7646-EAAF-C217BB63F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236" y="398979"/>
            <a:ext cx="2624588" cy="397625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323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ㄒ</a:t>
            </a:r>
            <a:endParaRPr lang="en-US" altLang="zh-TW" sz="35000" b="1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鞋子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DEC8E0E-CEB3-B2FB-CC46-304AF1468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800" y="370729"/>
            <a:ext cx="3772667" cy="37726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92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ㄓ</a:t>
            </a:r>
            <a:endParaRPr lang="en-US" altLang="zh-TW" sz="35000" b="1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 蜘蛛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AE2C722-3920-F3AF-B193-52D4BC5D9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97" y="600919"/>
            <a:ext cx="3795472" cy="379547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8322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ㄔ</a:t>
            </a:r>
            <a:endParaRPr lang="en-US" altLang="zh-TW" sz="35000" b="1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車子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B96AA36-344A-7871-9E3D-ED484C037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09"/>
          <a:stretch/>
        </p:blipFill>
        <p:spPr>
          <a:xfrm>
            <a:off x="6950144" y="906232"/>
            <a:ext cx="3563978" cy="316805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610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ㄕ</a:t>
            </a:r>
            <a:endParaRPr lang="en-US" altLang="zh-TW" sz="35000" b="1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獅子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BB54109-8FC1-A9A7-B2BB-58D7B7903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751" y="832852"/>
            <a:ext cx="4569468" cy="32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ㄖ</a:t>
            </a:r>
            <a:endParaRPr lang="en-US" altLang="zh-TW" sz="35000" b="1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熱狗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EA4C52A-8B1C-5586-FA0F-4C1483020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312" y="1053296"/>
            <a:ext cx="4947644" cy="28388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935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ㄅ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69BFD34-FE4E-6264-8DE3-29BFC96D9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bright="10000" contrast="-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5281" y="898004"/>
            <a:ext cx="3240000" cy="324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布丁</a:t>
            </a:r>
          </a:p>
        </p:txBody>
      </p:sp>
    </p:spTree>
    <p:extLst>
      <p:ext uri="{BB962C8B-B14F-4D97-AF65-F5344CB8AC3E}">
        <p14:creationId xmlns:p14="http://schemas.microsoft.com/office/powerpoint/2010/main" val="360133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ㄆ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瓢蟲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29CFD7E-78FC-D695-401B-9FC089C15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308" y="1033497"/>
            <a:ext cx="3140526" cy="324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9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ㄇ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綿羊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B67B9A3-914A-7893-AD95-26955E16B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02" y="637063"/>
            <a:ext cx="3615063" cy="324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598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ㄈ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飛機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78955B-9A11-626E-39E7-F930067C2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962" y="1013241"/>
            <a:ext cx="4398342" cy="324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5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ㄉ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袋鼠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5500057-79B0-F36B-EB05-8629F72A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22" y="1041042"/>
            <a:ext cx="4611021" cy="30816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4670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ㄊ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兔子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62D0CDA-8601-E153-FBF0-8E281FD80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659" y="1033497"/>
            <a:ext cx="5758294" cy="324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423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ㄋ</a:t>
            </a:r>
            <a:endParaRPr lang="en-US" altLang="zh-TW" sz="35000" b="1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牛奶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DB5FFC3-5FB9-222F-AA47-264A9A06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741" y="1111169"/>
            <a:ext cx="4322783" cy="288185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216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4B9EF1A-0FB0-0936-927D-331E9A2ACF04}"/>
              </a:ext>
            </a:extLst>
          </p:cNvPr>
          <p:cNvSpPr/>
          <p:nvPr/>
        </p:nvSpPr>
        <p:spPr>
          <a:xfrm>
            <a:off x="564775" y="706056"/>
            <a:ext cx="5830976" cy="4941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50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rPr>
              <a:t>ㄌ</a:t>
            </a:r>
            <a:endParaRPr lang="en-US" altLang="zh-TW" sz="35000" b="1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ED82CF1-27FF-295E-7F1C-C36A08B8171C}"/>
              </a:ext>
            </a:extLst>
          </p:cNvPr>
          <p:cNvSpPr/>
          <p:nvPr/>
        </p:nvSpPr>
        <p:spPr>
          <a:xfrm>
            <a:off x="6395751" y="4600937"/>
            <a:ext cx="4672765" cy="1551007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ea typeface="書法中楷（注音一）" panose="02010600000101010101" pitchFamily="2" charset="-120"/>
              </a:rPr>
              <a:t>老虎</a:t>
            </a:r>
            <a:endParaRPr lang="en-US" altLang="zh-TW" sz="9600" dirty="0">
              <a:ea typeface="書法中楷（注音一）" panose="02010600000101010101" pitchFamily="2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1D81704-317F-5CFE-CE43-51F7D6085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751" y="1102485"/>
            <a:ext cx="4577050" cy="31020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622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40</Words>
  <Application>Microsoft Office PowerPoint</Application>
  <PresentationFormat>寬螢幕</PresentationFormat>
  <Paragraphs>37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怡藼 王</dc:creator>
  <cp:lastModifiedBy>怡藼 王</cp:lastModifiedBy>
  <cp:revision>7</cp:revision>
  <dcterms:created xsi:type="dcterms:W3CDTF">2022-05-25T08:21:30Z</dcterms:created>
  <dcterms:modified xsi:type="dcterms:W3CDTF">2022-05-25T09:11:51Z</dcterms:modified>
</cp:coreProperties>
</file>