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3"/>
  </p:handout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</p:sldIdLst>
  <p:sldSz cx="9144000" cy="6858000" type="screen4x3"/>
  <p:notesSz cx="6864350" cy="999648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8210" y="0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F41F2D4F-CD36-4164-8464-29324190CC62}" type="datetimeFigureOut">
              <a:rPr lang="zh-TW" altLang="en-US" smtClean="0"/>
              <a:t>2022/5/24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8210" y="9494929"/>
            <a:ext cx="2974552" cy="499824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4EDFE169-182C-4B84-B561-DA94567F1A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2568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9BB6E343-AB53-4834-B0A4-4931EA7F1BA9}" type="datetimeFigureOut">
              <a:rPr lang="zh-TW" altLang="en-US" smtClean="0"/>
              <a:t>2022/5/24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A2EDDFFD-6630-4C54-ABD9-8DDF06C09D2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矩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矩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343-AB53-4834-B0A4-4931EA7F1BA9}" type="datetimeFigureOut">
              <a:rPr lang="zh-TW" altLang="en-US" smtClean="0"/>
              <a:t>2022/5/24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DFFD-6630-4C54-ABD9-8DDF06C09D2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343-AB53-4834-B0A4-4931EA7F1BA9}" type="datetimeFigureOut">
              <a:rPr lang="zh-TW" altLang="en-US" smtClean="0"/>
              <a:t>2022/5/24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DFFD-6630-4C54-ABD9-8DDF06C09D2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343-AB53-4834-B0A4-4931EA7F1BA9}" type="datetimeFigureOut">
              <a:rPr lang="zh-TW" altLang="en-US" smtClean="0"/>
              <a:t>2022/5/24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DFFD-6630-4C54-ABD9-8DDF06C09D2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9BB6E343-AB53-4834-B0A4-4931EA7F1BA9}" type="datetimeFigureOut">
              <a:rPr lang="zh-TW" altLang="en-US" smtClean="0"/>
              <a:t>2022/5/24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A2EDDFFD-6630-4C54-ABD9-8DDF06C09D2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343-AB53-4834-B0A4-4931EA7F1BA9}" type="datetimeFigureOut">
              <a:rPr lang="zh-TW" altLang="en-US" smtClean="0"/>
              <a:t>2022/5/24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DFFD-6630-4C54-ABD9-8DDF06C09D2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343-AB53-4834-B0A4-4931EA7F1BA9}" type="datetimeFigureOut">
              <a:rPr lang="zh-TW" altLang="en-US" smtClean="0"/>
              <a:t>2022/5/24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DFFD-6630-4C54-ABD9-8DDF06C09D2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343-AB53-4834-B0A4-4931EA7F1BA9}" type="datetimeFigureOut">
              <a:rPr lang="zh-TW" altLang="en-US" smtClean="0"/>
              <a:t>2022/5/24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DFFD-6630-4C54-ABD9-8DDF06C09D2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343-AB53-4834-B0A4-4931EA7F1BA9}" type="datetimeFigureOut">
              <a:rPr lang="zh-TW" altLang="en-US" smtClean="0"/>
              <a:t>2022/5/24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DFFD-6630-4C54-ABD9-8DDF06C09D2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343-AB53-4834-B0A4-4931EA7F1BA9}" type="datetimeFigureOut">
              <a:rPr lang="zh-TW" altLang="en-US" smtClean="0"/>
              <a:t>2022/5/24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DFFD-6630-4C54-ABD9-8DDF06C09D2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343-AB53-4834-B0A4-4931EA7F1BA9}" type="datetimeFigureOut">
              <a:rPr lang="zh-TW" altLang="en-US" smtClean="0"/>
              <a:t>2022/5/24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DFFD-6630-4C54-ABD9-8DDF06C09D2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BB6E343-AB53-4834-B0A4-4931EA7F1BA9}" type="datetimeFigureOut">
              <a:rPr lang="zh-TW" altLang="en-US" smtClean="0"/>
              <a:t>2022/5/24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2EDDFFD-6630-4C54-ABD9-8DDF06C09D2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8" name="直線接點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直線接點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等腰三角形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2dslApB_ZY" TargetMode="External"/><Relationship Id="rId2" Type="http://schemas.openxmlformats.org/officeDocument/2006/relationships/hyperlink" Target="https://www.youtube.com/watch?v=655csuUCY3Y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youtube.com/watch?v=Ubk1tWBPfMU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hyperlink" Target="https://www.youtube.com/watch?v=8As2rMFMSa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2cVVKoKyHbk" TargetMode="External"/><Relationship Id="rId5" Type="http://schemas.openxmlformats.org/officeDocument/2006/relationships/hyperlink" Target="https://www.youtube.com/watch?v=uT5bEln5RqQ" TargetMode="External"/><Relationship Id="rId4" Type="http://schemas.openxmlformats.org/officeDocument/2006/relationships/hyperlink" Target="https://www.youtube.com/watch?v=4LgvCVqJZtQ&amp;t=305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認識台灣和我的家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製編</a:t>
            </a:r>
            <a:r>
              <a:rPr lang="zh-TW" altLang="en-US" dirty="0" smtClean="0"/>
              <a:t>：王筱怡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4085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原住民的特色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服飾</a:t>
            </a:r>
            <a:r>
              <a:rPr lang="en-US" altLang="zh-TW" dirty="0" smtClean="0"/>
              <a:t>—</a:t>
            </a:r>
            <a:r>
              <a:rPr lang="zh-TW" altLang="en-US" dirty="0" smtClean="0"/>
              <a:t>羽毛的帽子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zh-TW" altLang="en-US" dirty="0" smtClean="0"/>
              <a:t>服飾</a:t>
            </a:r>
            <a:r>
              <a:rPr lang="en-US" altLang="zh-TW" dirty="0" smtClean="0"/>
              <a:t>—</a:t>
            </a:r>
            <a:r>
              <a:rPr lang="zh-TW" altLang="en-US" dirty="0" smtClean="0"/>
              <a:t>亮晶晶的白色鈕扣</a:t>
            </a:r>
            <a:endParaRPr lang="zh-TW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2133600"/>
            <a:ext cx="2692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22479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0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原住民的特色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67544" y="1052736"/>
            <a:ext cx="8219256" cy="685800"/>
          </a:xfrm>
        </p:spPr>
        <p:txBody>
          <a:bodyPr/>
          <a:lstStyle/>
          <a:p>
            <a:r>
              <a:rPr lang="zh-TW" altLang="en-US" dirty="0" smtClean="0"/>
              <a:t>服飾</a:t>
            </a:r>
            <a:r>
              <a:rPr lang="en-US" altLang="zh-TW" dirty="0" smtClean="0"/>
              <a:t>—</a:t>
            </a:r>
            <a:r>
              <a:rPr lang="zh-TW" altLang="en-US" dirty="0" smtClean="0"/>
              <a:t>每一族都有自己代表的服裝</a:t>
            </a:r>
            <a:endParaRPr lang="zh-TW" alt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40" y="1700808"/>
            <a:ext cx="800000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90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原住民的特色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特殊活動</a:t>
            </a:r>
            <a:r>
              <a:rPr lang="en-US" altLang="zh-TW" dirty="0" smtClean="0"/>
              <a:t>—</a:t>
            </a:r>
            <a:r>
              <a:rPr lang="zh-TW" altLang="en-US" dirty="0" smtClean="0"/>
              <a:t>豐年祭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zh-TW" altLang="en-US" dirty="0" smtClean="0">
                <a:hlinkClick r:id="rId2"/>
              </a:rPr>
              <a:t>特殊活動</a:t>
            </a:r>
            <a:r>
              <a:rPr lang="en-US" altLang="zh-TW" dirty="0" smtClean="0"/>
              <a:t>—</a:t>
            </a:r>
            <a:r>
              <a:rPr lang="zh-TW" altLang="en-US" dirty="0" smtClean="0">
                <a:hlinkClick r:id="rId3"/>
              </a:rPr>
              <a:t>飛魚祭</a:t>
            </a:r>
            <a:endParaRPr lang="zh-TW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41320"/>
            <a:ext cx="403860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0065"/>
            <a:ext cx="4038600" cy="268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58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原住民的特色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飲食</a:t>
            </a:r>
            <a:r>
              <a:rPr lang="en-US" altLang="zh-TW" dirty="0" smtClean="0"/>
              <a:t>—</a:t>
            </a:r>
            <a:r>
              <a:rPr lang="zh-TW" altLang="en-US" dirty="0" smtClean="0"/>
              <a:t>竹筒飯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zh-TW" altLang="en-US" dirty="0" smtClean="0"/>
              <a:t>飲食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山豬肉</a:t>
            </a:r>
            <a:endParaRPr lang="zh-TW" alt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06043"/>
            <a:ext cx="4038600" cy="269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38425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57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原住民的特色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飲食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小米粽子</a:t>
            </a:r>
            <a:r>
              <a:rPr lang="en-US" altLang="zh-TW" dirty="0" smtClean="0"/>
              <a:t>(</a:t>
            </a:r>
            <a:r>
              <a:rPr lang="zh-TW" altLang="en-US" dirty="0" smtClean="0"/>
              <a:t>阿拜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zh-TW" altLang="en-US" dirty="0" smtClean="0"/>
              <a:t>飲食</a:t>
            </a:r>
            <a:r>
              <a:rPr lang="en-US" altLang="zh-TW" dirty="0" smtClean="0"/>
              <a:t>—</a:t>
            </a:r>
            <a:r>
              <a:rPr lang="zh-TW" altLang="en-US" dirty="0" smtClean="0"/>
              <a:t>飛魚乾</a:t>
            </a:r>
            <a:endParaRPr lang="zh-TW" alt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038600" cy="310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872"/>
            <a:ext cx="422014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39552" y="57332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hlinkClick r:id="rId4"/>
              </a:rPr>
              <a:t>原住民美食</a:t>
            </a:r>
            <a:r>
              <a:rPr lang="en-US" altLang="zh-TW" dirty="0" smtClean="0">
                <a:hlinkClick r:id="rId4"/>
              </a:rPr>
              <a:t>—</a:t>
            </a:r>
            <a:r>
              <a:rPr lang="zh-TW" altLang="en-US" dirty="0" smtClean="0">
                <a:hlinkClick r:id="rId4"/>
              </a:rPr>
              <a:t>小米糕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99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閩南人的特色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建築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屋頂尖尖的古厝</a:t>
            </a:r>
            <a:endParaRPr lang="zh-TW" alt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988839"/>
            <a:ext cx="3024337" cy="209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3456384" cy="230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版面配置區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zh-TW" altLang="en-US" dirty="0" smtClean="0"/>
              <a:t>建築</a:t>
            </a:r>
            <a:r>
              <a:rPr lang="en-US" altLang="zh-TW" dirty="0" smtClean="0"/>
              <a:t>—</a:t>
            </a:r>
            <a:r>
              <a:rPr lang="zh-TW" altLang="en-US" dirty="0" smtClean="0">
                <a:hlinkClick r:id="rId4"/>
              </a:rPr>
              <a:t>金門</a:t>
            </a:r>
            <a:endParaRPr lang="zh-TW" altLang="en-US" dirty="0"/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43" y="2708920"/>
            <a:ext cx="458834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8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閩南人的特色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834880" cy="685800"/>
          </a:xfrm>
        </p:spPr>
        <p:txBody>
          <a:bodyPr/>
          <a:lstStyle/>
          <a:p>
            <a:r>
              <a:rPr lang="zh-TW" altLang="en-US" dirty="0" smtClean="0"/>
              <a:t>服飾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寬大的袖子和華麗的花紋</a:t>
            </a:r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288032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288032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17424"/>
            <a:ext cx="2193032" cy="234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77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閩南人的特色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7931224" cy="685800"/>
          </a:xfrm>
        </p:spPr>
        <p:txBody>
          <a:bodyPr/>
          <a:lstStyle/>
          <a:p>
            <a:r>
              <a:rPr lang="zh-TW" altLang="en-US" dirty="0" smtClean="0"/>
              <a:t>飲食</a:t>
            </a:r>
            <a:r>
              <a:rPr lang="en-US" altLang="zh-TW" dirty="0" smtClean="0"/>
              <a:t>—</a:t>
            </a:r>
            <a:r>
              <a:rPr lang="zh-TW" altLang="en-US" dirty="0" smtClean="0"/>
              <a:t>主要食物是米飯，有不同的變化</a:t>
            </a:r>
            <a:endParaRPr lang="zh-TW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2919800" cy="188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64" y="4149080"/>
            <a:ext cx="2939455" cy="214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12939"/>
            <a:ext cx="3024336" cy="18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9080"/>
            <a:ext cx="3024336" cy="21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75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閩南人的特色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8219256" cy="685800"/>
          </a:xfrm>
        </p:spPr>
        <p:txBody>
          <a:bodyPr/>
          <a:lstStyle/>
          <a:p>
            <a:r>
              <a:rPr lang="zh-TW" altLang="en-US" dirty="0" smtClean="0"/>
              <a:t>飲食</a:t>
            </a:r>
            <a:r>
              <a:rPr lang="en-US" altLang="zh-TW" dirty="0" smtClean="0"/>
              <a:t>—</a:t>
            </a:r>
            <a:r>
              <a:rPr lang="zh-TW" altLang="en-US" dirty="0" smtClean="0"/>
              <a:t>我們常見的閩南料理</a:t>
            </a:r>
            <a:endParaRPr lang="zh-TW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24845"/>
            <a:ext cx="2736303" cy="205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991392"/>
            <a:ext cx="2777505" cy="201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07383"/>
            <a:ext cx="2736304" cy="2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07383"/>
            <a:ext cx="2777505" cy="186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62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閩南人的特色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8219256" cy="685800"/>
          </a:xfrm>
        </p:spPr>
        <p:txBody>
          <a:bodyPr/>
          <a:lstStyle/>
          <a:p>
            <a:r>
              <a:rPr lang="zh-TW" altLang="en-US" dirty="0" smtClean="0"/>
              <a:t>飲食</a:t>
            </a:r>
            <a:r>
              <a:rPr lang="en-US" altLang="zh-TW" dirty="0" smtClean="0"/>
              <a:t>--</a:t>
            </a:r>
            <a:r>
              <a:rPr lang="zh-TW" altLang="en-US" dirty="0" smtClean="0"/>
              <a:t>我們常見的閩南料理</a:t>
            </a:r>
            <a:endParaRPr lang="zh-TW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309634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53717"/>
            <a:ext cx="3168352" cy="206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4262797"/>
            <a:ext cx="3115233" cy="207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4" y="2046861"/>
            <a:ext cx="3200818" cy="195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63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台灣本島地圖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0648"/>
            <a:ext cx="3289583" cy="6035933"/>
          </a:xfr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403648" y="4869160"/>
            <a:ext cx="2097782" cy="762000"/>
          </a:xfrm>
          <a:prstGeom prst="wedgeEllipseCallout">
            <a:avLst>
              <a:gd name="adj1" fmla="val 71509"/>
              <a:gd name="adj2" fmla="val -39250"/>
            </a:avLst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2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華康儷中黑" pitchFamily="49" charset="-120"/>
                <a:ea typeface="華康儷中黑" pitchFamily="49" charset="-120"/>
                <a:cs typeface="新細明體" pitchFamily="18" charset="-120"/>
              </a:rPr>
              <a:t>我的家鄉</a:t>
            </a: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580112" y="3789040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+mj-ea"/>
                <a:ea typeface="+mj-ea"/>
              </a:rPr>
              <a:t>我的家鄉在台灣的</a:t>
            </a:r>
            <a:r>
              <a:rPr lang="zh-TW" altLang="en-US" sz="3600" dirty="0" smtClean="0">
                <a:latin typeface="+mj-ea"/>
                <a:ea typeface="+mj-ea"/>
              </a:rPr>
              <a:t>屏東縣屏東市</a:t>
            </a:r>
            <a:endParaRPr lang="zh-TW" altLang="en-US" sz="36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3414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眷村文化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8291264" cy="685800"/>
          </a:xfrm>
        </p:spPr>
        <p:txBody>
          <a:bodyPr/>
          <a:lstStyle/>
          <a:p>
            <a:r>
              <a:rPr lang="zh-TW" altLang="en-US" dirty="0" smtClean="0"/>
              <a:t>建築</a:t>
            </a:r>
            <a:r>
              <a:rPr lang="en-US" altLang="zh-TW" dirty="0" smtClean="0"/>
              <a:t>—</a:t>
            </a:r>
            <a:r>
              <a:rPr lang="zh-TW" altLang="en-US" dirty="0" smtClean="0"/>
              <a:t>窄小的巷道、紅色的磚牆、日本式的平房</a:t>
            </a: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4001"/>
            <a:ext cx="4038600" cy="305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64631"/>
            <a:ext cx="4038600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14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眷村文化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67544" y="980728"/>
            <a:ext cx="8424936" cy="685800"/>
          </a:xfrm>
        </p:spPr>
        <p:txBody>
          <a:bodyPr/>
          <a:lstStyle/>
          <a:p>
            <a:r>
              <a:rPr lang="zh-TW" altLang="en-US" dirty="0" smtClean="0"/>
              <a:t>飲食</a:t>
            </a:r>
            <a:r>
              <a:rPr lang="en-US" altLang="zh-TW" dirty="0" smtClean="0"/>
              <a:t>—</a:t>
            </a:r>
            <a:r>
              <a:rPr lang="zh-TW" altLang="en-US" dirty="0" smtClean="0"/>
              <a:t>以麵食類為主，並且有許多的變化</a:t>
            </a:r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32985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3367651" cy="215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3312368" cy="243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255" y="4029968"/>
            <a:ext cx="4191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81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在我所居住的台灣</a:t>
            </a:r>
            <a:r>
              <a:rPr lang="zh-TW" altLang="en-US" dirty="0"/>
              <a:t>，住了很多人</a:t>
            </a:r>
            <a:r>
              <a:rPr lang="zh-TW" altLang="en-US" dirty="0" smtClean="0"/>
              <a:t>，有許多文化特色的人。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970784" cy="47300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algn="ctr"/>
            <a:r>
              <a:rPr lang="zh-TW" altLang="en-US" dirty="0"/>
              <a:t>客家人</a:t>
            </a:r>
            <a:endParaRPr lang="en-US" altLang="zh-TW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97866"/>
            <a:ext cx="3456384" cy="3036506"/>
          </a:xfrm>
          <a:prstGeom prst="rect">
            <a:avLst/>
          </a:prstGeo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4682290" y="1371600"/>
            <a:ext cx="4042792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endParaRPr lang="en-US" altLang="zh-TW" dirty="0" smtClean="0"/>
          </a:p>
          <a:p>
            <a:pPr marL="0" indent="0">
              <a:buFont typeface="Wingdings 3"/>
              <a:buNone/>
            </a:pPr>
            <a:endParaRPr lang="en-US" altLang="zh-TW" dirty="0" smtClean="0"/>
          </a:p>
          <a:p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endParaRPr lang="en-US" altLang="zh-TW" dirty="0" smtClean="0"/>
          </a:p>
          <a:p>
            <a:pPr algn="ctr"/>
            <a:r>
              <a:rPr lang="zh-TW" altLang="en-US" dirty="0"/>
              <a:t>原住民</a:t>
            </a:r>
            <a:endParaRPr lang="en-US" altLang="zh-TW" dirty="0" smtClean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90" y="2438305"/>
            <a:ext cx="352039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5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在我所居住的台灣，住了很多人，有許多文化特色的人。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36" y="2276872"/>
            <a:ext cx="3700148" cy="2451348"/>
          </a:xfrm>
        </p:spPr>
      </p:pic>
      <p:sp>
        <p:nvSpPr>
          <p:cNvPr id="4" name="內容版面配置區 2"/>
          <p:cNvSpPr txBox="1">
            <a:spLocks/>
          </p:cNvSpPr>
          <p:nvPr/>
        </p:nvSpPr>
        <p:spPr>
          <a:xfrm>
            <a:off x="457200" y="1219200"/>
            <a:ext cx="3970784" cy="473008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endParaRPr lang="en-US" altLang="zh-TW" dirty="0" smtClean="0"/>
          </a:p>
          <a:p>
            <a:pPr marL="0" indent="0">
              <a:buFont typeface="Wingdings 3"/>
              <a:buNone/>
            </a:pP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algn="ctr"/>
            <a:r>
              <a:rPr lang="zh-TW" altLang="en-US" dirty="0" smtClean="0"/>
              <a:t>閩南人</a:t>
            </a:r>
            <a:endParaRPr lang="en-US" altLang="zh-TW" dirty="0" smtClean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4716016" y="1371600"/>
            <a:ext cx="3970784" cy="473008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endParaRPr lang="en-US" altLang="zh-TW" dirty="0" smtClean="0"/>
          </a:p>
          <a:p>
            <a:pPr marL="0" indent="0">
              <a:buFont typeface="Wingdings 3"/>
              <a:buNone/>
            </a:pP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algn="ctr"/>
            <a:r>
              <a:rPr lang="zh-TW" altLang="en-US" dirty="0" smtClean="0"/>
              <a:t>外省人</a:t>
            </a:r>
            <a:endParaRPr lang="en-US" altLang="zh-TW" dirty="0" smtClean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11" y="2132856"/>
            <a:ext cx="3456211" cy="26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客家人的特色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建築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土樓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zh-TW" altLang="en-US" dirty="0" smtClean="0"/>
              <a:t>服飾</a:t>
            </a:r>
            <a:r>
              <a:rPr lang="en-US" altLang="zh-TW" dirty="0" smtClean="0"/>
              <a:t>—</a:t>
            </a:r>
            <a:r>
              <a:rPr lang="zh-TW" altLang="en-US" dirty="0" smtClean="0"/>
              <a:t>藍衫、花布</a:t>
            </a:r>
            <a:endParaRPr lang="zh-TW" altLang="en-US" dirty="0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03458"/>
            <a:ext cx="4038600" cy="2498883"/>
          </a:xfrm>
        </p:spPr>
      </p:pic>
      <p:pic>
        <p:nvPicPr>
          <p:cNvPr id="12" name="內容版面配置區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852936"/>
            <a:ext cx="3730015" cy="2664296"/>
          </a:xfrm>
        </p:spPr>
      </p:pic>
    </p:spTree>
    <p:extLst>
      <p:ext uri="{BB962C8B-B14F-4D97-AF65-F5344CB8AC3E}">
        <p14:creationId xmlns:p14="http://schemas.microsoft.com/office/powerpoint/2010/main" val="253811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客家人的特色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飲食</a:t>
            </a:r>
            <a:r>
              <a:rPr lang="en-US" altLang="zh-TW" dirty="0" smtClean="0"/>
              <a:t>—</a:t>
            </a:r>
            <a:r>
              <a:rPr lang="zh-TW" altLang="en-US" dirty="0" smtClean="0"/>
              <a:t>粄條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zh-TW" altLang="en-US" dirty="0" smtClean="0"/>
              <a:t>飲食</a:t>
            </a:r>
            <a:r>
              <a:rPr lang="en-US" altLang="zh-TW" dirty="0" smtClean="0"/>
              <a:t>—</a:t>
            </a:r>
            <a:r>
              <a:rPr lang="zh-TW" altLang="en-US" dirty="0" smtClean="0"/>
              <a:t>米苔目</a:t>
            </a:r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3804228" cy="253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3672407" cy="258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7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客家人的特色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飲食</a:t>
            </a:r>
            <a:r>
              <a:rPr lang="en-US" altLang="zh-TW" dirty="0" smtClean="0"/>
              <a:t>—</a:t>
            </a:r>
            <a:r>
              <a:rPr lang="zh-TW" altLang="en-US" dirty="0" smtClean="0"/>
              <a:t>鹹豬肉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zh-TW" altLang="en-US" dirty="0" smtClean="0"/>
              <a:t>飲食</a:t>
            </a:r>
            <a:r>
              <a:rPr lang="en-US" altLang="zh-TW" dirty="0" smtClean="0"/>
              <a:t>—</a:t>
            </a:r>
            <a:r>
              <a:rPr lang="zh-TW" altLang="en-US" dirty="0" smtClean="0"/>
              <a:t>鹹菜</a:t>
            </a:r>
            <a:endParaRPr lang="zh-TW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3672408" cy="275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3545813" cy="26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85136" y="594928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j-ea"/>
                <a:ea typeface="+mj-ea"/>
                <a:hlinkClick r:id="rId4"/>
              </a:rPr>
              <a:t>下課花路</a:t>
            </a:r>
            <a:r>
              <a:rPr lang="zh-TW" altLang="en-US" dirty="0" smtClean="0">
                <a:latin typeface="+mj-ea"/>
                <a:ea typeface="+mj-ea"/>
                <a:hlinkClick r:id="rId4"/>
              </a:rPr>
              <a:t>米</a:t>
            </a:r>
            <a:r>
              <a:rPr lang="en-US" altLang="zh-TW" dirty="0" smtClean="0">
                <a:latin typeface="+mj-ea"/>
                <a:ea typeface="+mj-ea"/>
                <a:hlinkClick r:id="rId4"/>
              </a:rPr>
              <a:t>—</a:t>
            </a:r>
            <a:r>
              <a:rPr lang="zh-TW" altLang="en-US" dirty="0" smtClean="0">
                <a:latin typeface="+mj-ea"/>
                <a:ea typeface="+mj-ea"/>
                <a:hlinkClick r:id="rId4"/>
              </a:rPr>
              <a:t>客家</a:t>
            </a:r>
            <a:r>
              <a:rPr lang="zh-TW" altLang="en-US" dirty="0">
                <a:latin typeface="+mj-ea"/>
                <a:ea typeface="+mj-ea"/>
                <a:hlinkClick r:id="rId4"/>
              </a:rPr>
              <a:t>食材大蒐秘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85136" y="499525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j-ea"/>
                <a:ea typeface="+mj-ea"/>
                <a:hlinkClick r:id="rId5"/>
              </a:rPr>
              <a:t>客家</a:t>
            </a:r>
            <a:r>
              <a:rPr lang="zh-TW" altLang="en-US" dirty="0" smtClean="0">
                <a:latin typeface="+mj-ea"/>
                <a:ea typeface="+mj-ea"/>
                <a:hlinkClick r:id="rId5"/>
              </a:rPr>
              <a:t>電視台</a:t>
            </a:r>
            <a:r>
              <a:rPr lang="en-US" altLang="zh-TW" dirty="0" smtClean="0">
                <a:latin typeface="+mj-ea"/>
                <a:ea typeface="+mj-ea"/>
                <a:hlinkClick r:id="rId5"/>
              </a:rPr>
              <a:t>—</a:t>
            </a:r>
            <a:r>
              <a:rPr lang="zh-TW" altLang="en-US" dirty="0" smtClean="0">
                <a:latin typeface="+mj-ea"/>
                <a:ea typeface="+mj-ea"/>
                <a:hlinkClick r:id="rId5"/>
              </a:rPr>
              <a:t>百年</a:t>
            </a:r>
            <a:r>
              <a:rPr lang="zh-TW" altLang="en-US" dirty="0">
                <a:latin typeface="+mj-ea"/>
                <a:ea typeface="+mj-ea"/>
                <a:hlinkClick r:id="rId5"/>
              </a:rPr>
              <a:t>客家文化美食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5136" y="550794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  <a:hlinkClick r:id="rId6"/>
              </a:rPr>
              <a:t>下課花路米</a:t>
            </a:r>
            <a:r>
              <a:rPr lang="en-US" altLang="zh-TW" dirty="0" smtClean="0">
                <a:latin typeface="+mj-ea"/>
                <a:ea typeface="+mj-ea"/>
                <a:hlinkClick r:id="rId6"/>
              </a:rPr>
              <a:t>-</a:t>
            </a:r>
            <a:r>
              <a:rPr lang="zh-TW" altLang="en-US" dirty="0" smtClean="0">
                <a:latin typeface="+mj-ea"/>
                <a:ea typeface="+mj-ea"/>
                <a:hlinkClick r:id="rId6"/>
              </a:rPr>
              <a:t>客家庄踩福菜</a:t>
            </a:r>
            <a:endParaRPr lang="zh-TW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3553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原住民的特色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建築</a:t>
            </a:r>
            <a:r>
              <a:rPr lang="en-US" altLang="zh-TW" dirty="0" smtClean="0"/>
              <a:t>—</a:t>
            </a:r>
            <a:r>
              <a:rPr lang="zh-TW" altLang="en-US" dirty="0" smtClean="0"/>
              <a:t>石板屋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zh-TW" altLang="en-US" dirty="0" smtClean="0"/>
              <a:t>建築</a:t>
            </a:r>
            <a:r>
              <a:rPr lang="en-US" altLang="zh-TW" dirty="0" smtClean="0"/>
              <a:t>—</a:t>
            </a:r>
            <a:r>
              <a:rPr lang="zh-TW" altLang="en-US" dirty="0" smtClean="0"/>
              <a:t>高腳屋</a:t>
            </a: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3804228" cy="253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3624956" cy="271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3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原住民的特色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建築</a:t>
            </a:r>
            <a:r>
              <a:rPr lang="en-US" altLang="zh-TW" dirty="0" smtClean="0"/>
              <a:t>—</a:t>
            </a:r>
            <a:r>
              <a:rPr lang="zh-TW" altLang="en-US" dirty="0" smtClean="0"/>
              <a:t>圖騰柱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zh-TW" altLang="en-US" dirty="0" smtClean="0"/>
              <a:t>建築</a:t>
            </a:r>
            <a:r>
              <a:rPr lang="en-US" altLang="zh-TW" dirty="0" smtClean="0"/>
              <a:t>—</a:t>
            </a:r>
            <a:r>
              <a:rPr lang="zh-TW" altLang="en-US" dirty="0" smtClean="0"/>
              <a:t>教堂</a:t>
            </a:r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3738082" cy="279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3800207" cy="288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53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原創">
  <a:themeElements>
    <a:clrScheme name="原創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原創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原創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836</TotalTime>
  <Words>317</Words>
  <Application>Microsoft Office PowerPoint</Application>
  <PresentationFormat>如螢幕大小 (4:3)</PresentationFormat>
  <Paragraphs>96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1" baseType="lpstr">
      <vt:lpstr>華康儷中黑</vt:lpstr>
      <vt:lpstr>新細明體</vt:lpstr>
      <vt:lpstr>標楷體</vt:lpstr>
      <vt:lpstr>Arial</vt:lpstr>
      <vt:lpstr>Bookman Old Style</vt:lpstr>
      <vt:lpstr>Calibri</vt:lpstr>
      <vt:lpstr>Gill Sans MT</vt:lpstr>
      <vt:lpstr>Wingdings</vt:lpstr>
      <vt:lpstr>Wingdings 3</vt:lpstr>
      <vt:lpstr>原創</vt:lpstr>
      <vt:lpstr>認識台灣和我的家</vt:lpstr>
      <vt:lpstr>台灣本島地圖</vt:lpstr>
      <vt:lpstr>在我所居住的台灣，住了很多人，有許多文化特色的人。</vt:lpstr>
      <vt:lpstr>在我所居住的台灣，住了很多人，有許多文化特色的人。</vt:lpstr>
      <vt:lpstr>客家人的特色</vt:lpstr>
      <vt:lpstr>客家人的特色</vt:lpstr>
      <vt:lpstr>客家人的特色</vt:lpstr>
      <vt:lpstr>原住民的特色</vt:lpstr>
      <vt:lpstr>原住民的特色</vt:lpstr>
      <vt:lpstr>原住民的特色</vt:lpstr>
      <vt:lpstr>原住民的特色</vt:lpstr>
      <vt:lpstr>原住民的特色</vt:lpstr>
      <vt:lpstr>原住民的特色</vt:lpstr>
      <vt:lpstr>原住民的特色</vt:lpstr>
      <vt:lpstr>閩南人的特色</vt:lpstr>
      <vt:lpstr>閩南人的特色</vt:lpstr>
      <vt:lpstr>閩南人的特色</vt:lpstr>
      <vt:lpstr>閩南人的特色</vt:lpstr>
      <vt:lpstr>閩南人的特色</vt:lpstr>
      <vt:lpstr>眷村文化</vt:lpstr>
      <vt:lpstr>眷村文化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認識台灣和我的家</dc:title>
  <dc:creator>USER-PC</dc:creator>
  <cp:lastModifiedBy>username</cp:lastModifiedBy>
  <cp:revision>47</cp:revision>
  <cp:lastPrinted>2017-03-28T01:33:42Z</cp:lastPrinted>
  <dcterms:created xsi:type="dcterms:W3CDTF">2017-02-21T06:20:22Z</dcterms:created>
  <dcterms:modified xsi:type="dcterms:W3CDTF">2022-05-24T02:10:12Z</dcterms:modified>
</cp:coreProperties>
</file>