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3779" y="1627799"/>
            <a:ext cx="8637073" cy="1331302"/>
          </a:xfrm>
        </p:spPr>
        <p:txBody>
          <a:bodyPr/>
          <a:lstStyle/>
          <a:p>
            <a:r>
              <a:rPr lang="zh-TW" altLang="en-US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自然科學實驗室</a:t>
            </a:r>
            <a:endParaRPr lang="zh-TW" altLang="en-US" dirty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57680" y="3772504"/>
            <a:ext cx="5811820" cy="1624996"/>
          </a:xfrm>
        </p:spPr>
        <p:txBody>
          <a:bodyPr>
            <a:normAutofit fontScale="47500" lnSpcReduction="20000"/>
          </a:bodyPr>
          <a:lstStyle/>
          <a:p>
            <a:r>
              <a:rPr lang="zh-TW" altLang="en-US" sz="147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白板筆的奧秘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16426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98579" y="4243999"/>
            <a:ext cx="8637073" cy="1331302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用白板筆畫圖，加了水會浮起來，為什麼呢？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3480" y="1257904"/>
            <a:ext cx="5811820" cy="1624996"/>
          </a:xfrm>
        </p:spPr>
        <p:txBody>
          <a:bodyPr>
            <a:normAutofit fontScale="47500" lnSpcReduction="20000"/>
          </a:bodyPr>
          <a:lstStyle/>
          <a:p>
            <a:r>
              <a:rPr lang="zh-TW" altLang="en-US" sz="147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白板筆的奧秘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396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98579" y="4243999"/>
            <a:ext cx="10726721" cy="1331302"/>
          </a:xfrm>
        </p:spPr>
        <p:txBody>
          <a:bodyPr>
            <a:normAutofit fontScale="90000"/>
          </a:bodyPr>
          <a:lstStyle/>
          <a:p>
            <a:r>
              <a:rPr lang="en-US" altLang="zh-TW" b="1" dirty="0"/>
              <a:t>※</a:t>
            </a:r>
            <a:r>
              <a:rPr lang="zh-TW" altLang="en-US" b="1" dirty="0"/>
              <a:t>器材：</a:t>
            </a:r>
            <a:r>
              <a:rPr lang="zh-TW" altLang="en-US" dirty="0"/>
              <a:t>白板筆、滴管</a:t>
            </a:r>
            <a:r>
              <a:rPr lang="zh-TW" altLang="en-US" dirty="0" smtClean="0"/>
              <a:t>、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 </a:t>
            </a:r>
            <a:r>
              <a:rPr lang="zh-TW" altLang="en-US" dirty="0" smtClean="0"/>
              <a:t>             瓷</a:t>
            </a:r>
            <a:r>
              <a:rPr lang="zh-TW" altLang="en-US" dirty="0"/>
              <a:t>盤</a:t>
            </a:r>
            <a:r>
              <a:rPr lang="zh-TW" altLang="en-US" dirty="0" smtClean="0"/>
              <a:t>、玻璃</a:t>
            </a:r>
            <a:r>
              <a:rPr lang="zh-TW" altLang="en-US" dirty="0"/>
              <a:t>片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3480" y="1257904"/>
            <a:ext cx="5811820" cy="1624996"/>
          </a:xfrm>
        </p:spPr>
        <p:txBody>
          <a:bodyPr>
            <a:normAutofit fontScale="47500" lnSpcReduction="20000"/>
          </a:bodyPr>
          <a:lstStyle/>
          <a:p>
            <a:r>
              <a:rPr lang="zh-TW" altLang="en-US" sz="147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白板筆的奧秘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9069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9879" y="-155453"/>
            <a:ext cx="8637073" cy="1331302"/>
          </a:xfrm>
        </p:spPr>
        <p:txBody>
          <a:bodyPr>
            <a:normAutofit/>
          </a:bodyPr>
          <a:lstStyle/>
          <a:p>
            <a:r>
              <a:rPr lang="zh-TW" altLang="en-US" sz="50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操作過程與現象</a:t>
            </a:r>
            <a:endParaRPr lang="zh-TW" altLang="en-US" sz="5000" dirty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912100" y="2500"/>
            <a:ext cx="4483100" cy="101539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50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白板筆的奧秘</a:t>
            </a:r>
          </a:p>
          <a:p>
            <a:endParaRPr lang="zh-TW" altLang="en-US" sz="5000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69879" y="1333802"/>
            <a:ext cx="11341099" cy="29587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en-US" altLang="zh-TW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1.</a:t>
            </a:r>
            <a:r>
              <a:rPr lang="zh-TW" altLang="en-US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選取玻璃盤子</a:t>
            </a:r>
            <a:r>
              <a:rPr lang="zh-TW" altLang="en-US" sz="22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後，先清洗乾淨並擦乾</a:t>
            </a:r>
            <a:r>
              <a:rPr lang="zh-TW" altLang="en-US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，</a:t>
            </a:r>
            <a:endParaRPr lang="en-US" altLang="zh-TW" sz="2200" b="1" dirty="0" smtClean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  <a:p>
            <a:pPr>
              <a:lnSpc>
                <a:spcPts val="3800"/>
              </a:lnSpc>
            </a:pPr>
            <a:r>
              <a:rPr lang="en-US" altLang="zh-TW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2.</a:t>
            </a:r>
            <a:r>
              <a:rPr lang="zh-TW" altLang="en-US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再</a:t>
            </a:r>
            <a:r>
              <a:rPr lang="zh-TW" altLang="en-US" sz="22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以白板筆在盤子上畫一個簡單的人形，如圖四</a:t>
            </a:r>
            <a:r>
              <a:rPr lang="zh-TW" altLang="en-US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。</a:t>
            </a:r>
            <a:endParaRPr lang="en-US" altLang="zh-TW" sz="2200" b="1" dirty="0" smtClean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  <a:p>
            <a:pPr>
              <a:lnSpc>
                <a:spcPts val="3800"/>
              </a:lnSpc>
            </a:pPr>
            <a:r>
              <a:rPr lang="zh-TW" altLang="en-US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請</a:t>
            </a:r>
            <a:r>
              <a:rPr lang="zh-TW" altLang="en-US" sz="22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留意要輕輕的畫，不要用力，也不要畫得太細</a:t>
            </a:r>
            <a:r>
              <a:rPr lang="zh-TW" altLang="en-US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。</a:t>
            </a:r>
            <a:endParaRPr lang="en-US" altLang="zh-TW" sz="2200" b="1" dirty="0" smtClean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  <a:p>
            <a:pPr>
              <a:lnSpc>
                <a:spcPts val="3800"/>
              </a:lnSpc>
            </a:pPr>
            <a:r>
              <a:rPr lang="en-US" altLang="zh-TW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3.</a:t>
            </a:r>
            <a:r>
              <a:rPr lang="zh-TW" altLang="en-US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畫</a:t>
            </a:r>
            <a:r>
              <a:rPr lang="zh-TW" altLang="en-US" sz="22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好後，用滴管將水滴入盤子中，當水淹過人形圖案，圖案就會浮起來喔</a:t>
            </a:r>
            <a:r>
              <a:rPr lang="zh-TW" altLang="en-US" sz="22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！</a:t>
            </a:r>
            <a:endParaRPr lang="en-US" altLang="zh-TW" sz="2200" b="1" dirty="0" smtClean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  <a:p>
            <a:pPr>
              <a:lnSpc>
                <a:spcPts val="3800"/>
              </a:lnSpc>
            </a:pPr>
            <a:r>
              <a:rPr lang="zh-TW" altLang="en-US" sz="22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如圖五，圖案隨著水流流動，似乎在游泳，相當有趣。</a:t>
            </a:r>
            <a:endParaRPr lang="en-US" altLang="zh-TW" sz="2200" b="1" dirty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  <a:p>
            <a:pPr>
              <a:lnSpc>
                <a:spcPts val="3800"/>
              </a:lnSpc>
            </a:pPr>
            <a:endParaRPr lang="en-US" altLang="zh-TW" sz="2200" b="1" dirty="0" smtClean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</p:txBody>
      </p:sp>
      <p:pic>
        <p:nvPicPr>
          <p:cNvPr id="1028" name="Picture 4" descr="http://scigame.ntcu.edu.tw/water/waterpic/37_Clip_fig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4" r="52450" b="3428"/>
          <a:stretch/>
        </p:blipFill>
        <p:spPr bwMode="auto">
          <a:xfrm>
            <a:off x="6246827" y="3949700"/>
            <a:ext cx="5740073" cy="27813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193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9879" y="-155453"/>
            <a:ext cx="8637073" cy="1331302"/>
          </a:xfrm>
        </p:spPr>
        <p:txBody>
          <a:bodyPr>
            <a:normAutofit/>
          </a:bodyPr>
          <a:lstStyle/>
          <a:p>
            <a:r>
              <a:rPr lang="zh-TW" altLang="en-US" sz="50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操作過程與現象</a:t>
            </a:r>
            <a:endParaRPr lang="zh-TW" altLang="en-US" sz="5000" dirty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912100" y="2500"/>
            <a:ext cx="4483100" cy="101539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50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白板筆的奧秘</a:t>
            </a:r>
          </a:p>
          <a:p>
            <a:endParaRPr lang="zh-TW" altLang="en-US" sz="5000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69879" y="1333802"/>
            <a:ext cx="11341099" cy="177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200"/>
              </a:lnSpc>
            </a:pPr>
            <a:r>
              <a:rPr lang="zh-TW" altLang="en-US" sz="25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讀者</a:t>
            </a:r>
            <a:r>
              <a:rPr lang="zh-TW" altLang="en-US" sz="25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可以發揮創意，設計不同的</a:t>
            </a:r>
            <a:r>
              <a:rPr lang="zh-TW" altLang="en-US" sz="25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圖形。</a:t>
            </a:r>
            <a:endParaRPr lang="en-US" altLang="zh-TW" sz="2500" b="1" dirty="0" smtClean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25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例如</a:t>
            </a:r>
            <a:r>
              <a:rPr lang="zh-TW" altLang="en-US" sz="25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圖六畫成螺旋狀，加了水之後，由尾端拉起來就成為一條長長的條狀</a:t>
            </a:r>
            <a:r>
              <a:rPr lang="zh-TW" altLang="en-US" sz="25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，</a:t>
            </a:r>
            <a:endParaRPr lang="en-US" altLang="zh-TW" sz="2500" b="1" dirty="0" smtClean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25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如</a:t>
            </a:r>
            <a:r>
              <a:rPr lang="zh-TW" altLang="en-US" sz="25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圖七</a:t>
            </a:r>
            <a:r>
              <a:rPr lang="zh-TW" altLang="en-US" sz="2500" b="1" dirty="0" smtClean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。</a:t>
            </a:r>
            <a:endParaRPr lang="zh-TW" altLang="en-US" sz="2500" b="1" dirty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</p:txBody>
      </p:sp>
      <p:pic>
        <p:nvPicPr>
          <p:cNvPr id="2050" name="Picture 2" descr="http://scigame.ntcu.edu.tw/water/waterpic/37_Clip_fig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59" t="13548" r="48" b="8007"/>
          <a:stretch/>
        </p:blipFill>
        <p:spPr bwMode="auto">
          <a:xfrm>
            <a:off x="3441700" y="3109906"/>
            <a:ext cx="6807200" cy="32019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506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3779" y="1175053"/>
            <a:ext cx="2166921" cy="729948"/>
          </a:xfrm>
        </p:spPr>
        <p:txBody>
          <a:bodyPr>
            <a:normAutofit/>
          </a:bodyPr>
          <a:lstStyle/>
          <a:p>
            <a:r>
              <a:rPr lang="en-US" altLang="zh-TW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※</a:t>
            </a:r>
            <a:r>
              <a:rPr lang="zh-TW" alt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原理</a:t>
            </a:r>
            <a:endParaRPr lang="zh-TW" altLang="en-US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324600" y="286053"/>
            <a:ext cx="5702300" cy="1459896"/>
          </a:xfrm>
        </p:spPr>
        <p:txBody>
          <a:bodyPr>
            <a:normAutofit fontScale="47500" lnSpcReduction="20000"/>
          </a:bodyPr>
          <a:lstStyle/>
          <a:p>
            <a:r>
              <a:rPr lang="zh-TW" altLang="en-US" sz="14700" b="1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白板筆的奧秘</a:t>
            </a:r>
          </a:p>
          <a:p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449279" y="2083102"/>
            <a:ext cx="11341099" cy="43938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zh-TW" altLang="en-US" sz="2900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白板筆的主要成分，包含了不溶於水的樹脂、色素、易揮發溶劑（酒精、異丙醇）以及脫模劑（</a:t>
            </a:r>
            <a:r>
              <a:rPr lang="en-US" altLang="zh-TW" sz="2900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release agent</a:t>
            </a:r>
            <a:r>
              <a:rPr lang="zh-TW" altLang="en-US" sz="2900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）等。當白板筆書寫在板子上，溶劑揮發之後，殘留薄薄一層的樹脂在板子上。其中脫模劑類似保護膜，可以避免樹脂與板子之間過於緊密結合，以便於白板筆的筆跡容易被擦掉。在製造業上以模具生產商品的過程，也經常需要在模具上塗抹脫模劑，讓成品更容易從模具上脫落取出。</a:t>
            </a:r>
          </a:p>
          <a:p>
            <a:pPr>
              <a:lnSpc>
                <a:spcPts val="3800"/>
              </a:lnSpc>
            </a:pPr>
            <a:r>
              <a:rPr lang="zh-TW" altLang="en-US" sz="2900" dirty="0">
                <a:latin typeface="王漢宗超明體繁" panose="02020300000000000000" pitchFamily="18" charset="-120"/>
                <a:ea typeface="王漢宗超明體繁" panose="02020300000000000000" pitchFamily="18" charset="-120"/>
              </a:rPr>
              <a:t>加了水之後，只要盤子與水之間的吸引力夠大，水分子就可以充分的滲透到樹脂（筆跡）與盤子之間，使得密度比水小的樹脂浮起來了。</a:t>
            </a:r>
          </a:p>
          <a:p>
            <a:pPr>
              <a:lnSpc>
                <a:spcPts val="3800"/>
              </a:lnSpc>
            </a:pPr>
            <a:endParaRPr lang="en-US" altLang="zh-TW" sz="2200" b="1" dirty="0" smtClean="0">
              <a:latin typeface="王漢宗超明體繁" panose="02020300000000000000" pitchFamily="18" charset="-120"/>
              <a:ea typeface="王漢宗超明體繁" panose="020203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272363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TM10001114[[fn=圖庫]]</Template>
  <TotalTime>19</TotalTime>
  <Words>366</Words>
  <Application>Microsoft Office PowerPoint</Application>
  <PresentationFormat>寬螢幕</PresentationFormat>
  <Paragraphs>22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王漢宗超明體繁</vt:lpstr>
      <vt:lpstr>新細明體</vt:lpstr>
      <vt:lpstr>Arial</vt:lpstr>
      <vt:lpstr>Gill Sans MT</vt:lpstr>
      <vt:lpstr>Gallery</vt:lpstr>
      <vt:lpstr>自然科學實驗室</vt:lpstr>
      <vt:lpstr>用白板筆畫圖，加了水會浮起來，為什麼呢？</vt:lpstr>
      <vt:lpstr>※器材：白板筆、滴管、               瓷盤、玻璃片</vt:lpstr>
      <vt:lpstr>操作過程與現象</vt:lpstr>
      <vt:lpstr>操作過程與現象</vt:lpstr>
      <vt:lpstr>※原理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自然科學實驗室</dc:title>
  <dc:creator>user</dc:creator>
  <cp:lastModifiedBy>user</cp:lastModifiedBy>
  <cp:revision>2</cp:revision>
  <dcterms:created xsi:type="dcterms:W3CDTF">2022-05-23T07:31:41Z</dcterms:created>
  <dcterms:modified xsi:type="dcterms:W3CDTF">2022-05-23T07:51:26Z</dcterms:modified>
</cp:coreProperties>
</file>