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307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9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38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0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85460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7444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4004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6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68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88892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75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678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3.png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3.png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3.png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3.png"/><Relationship Id="rId4" Type="http://schemas.openxmlformats.org/officeDocument/2006/relationships/image" Target="../media/image1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3.png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jpg"/><Relationship Id="rId12" Type="http://schemas.openxmlformats.org/officeDocument/2006/relationships/image" Target="../media/image9.jpg"/><Relationship Id="rId2" Type="http://schemas.openxmlformats.org/officeDocument/2006/relationships/audio" Target="../media/media1.mp3"/><Relationship Id="rId16" Type="http://schemas.openxmlformats.org/officeDocument/2006/relationships/image" Target="../media/image13.png"/><Relationship Id="rId1" Type="http://schemas.microsoft.com/office/2007/relationships/media" Target="../media/media1.mp3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image" Target="../media/image2.jpg"/><Relationship Id="rId15" Type="http://schemas.openxmlformats.org/officeDocument/2006/relationships/image" Target="../media/image12.jpg"/><Relationship Id="rId10" Type="http://schemas.openxmlformats.org/officeDocument/2006/relationships/image" Target="../media/image7.jpg"/><Relationship Id="rId4" Type="http://schemas.openxmlformats.org/officeDocument/2006/relationships/image" Target="../media/image1.jpg"/><Relationship Id="rId9" Type="http://schemas.openxmlformats.org/officeDocument/2006/relationships/image" Target="../media/image6.jpg"/><Relationship Id="rId14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5" Type="http://schemas.openxmlformats.org/officeDocument/2006/relationships/image" Target="../media/image13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3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3.pn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3.pn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線上主題教學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動物牧場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授課教師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王筱怡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4359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鳥兒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806" y="2065757"/>
            <a:ext cx="4872125" cy="3362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鳥兒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59286" y="606830"/>
            <a:ext cx="1374370" cy="1374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2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5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兔子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88" y="1777242"/>
            <a:ext cx="4490874" cy="41247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兔子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10300" y="360911"/>
            <a:ext cx="1539240" cy="153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75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猴子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044" y="1900151"/>
            <a:ext cx="4364181" cy="39935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猴子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78435" y="435726"/>
            <a:ext cx="1464425" cy="146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60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獵豹</a:t>
            </a: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789" y="2011681"/>
            <a:ext cx="4445924" cy="3541221"/>
          </a:xfrm>
          <a:prstGeom prst="rect">
            <a:avLst/>
          </a:prstGeom>
        </p:spPr>
      </p:pic>
      <p:pic>
        <p:nvPicPr>
          <p:cNvPr id="3" name="獵豹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95308" y="520931"/>
            <a:ext cx="1415936" cy="141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54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袋鼠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571" y="1936867"/>
            <a:ext cx="4758288" cy="36159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袋鼠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59286" y="468976"/>
            <a:ext cx="1402081" cy="140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54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8572" y="1097280"/>
            <a:ext cx="10515600" cy="5328460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狗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汪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汪汪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貓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喵喵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喵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公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雞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咕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咕咕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小鳥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吱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吱吱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小牛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哞哞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哞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小羊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咩咩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咩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魚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水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中游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鳥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空中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飛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兔子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地上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猴子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樹上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爬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跑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得最快是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獵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豹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的最遠是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袋鼠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世界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上的動物有好多，我最喜歡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__________</a:t>
            </a:r>
            <a:endParaRPr lang="zh-TW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2400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1064029" y="282633"/>
            <a:ext cx="1654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課文</a:t>
            </a:r>
            <a:endParaRPr lang="zh-TW" altLang="en-US" sz="4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8" name="圖片 2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044" y="83234"/>
            <a:ext cx="1634576" cy="1155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圖片 2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877" y="92369"/>
            <a:ext cx="1293754" cy="1137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圖片 2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925" y="1405804"/>
            <a:ext cx="941028" cy="983100"/>
          </a:xfrm>
          <a:prstGeom prst="rect">
            <a:avLst/>
          </a:prstGeom>
        </p:spPr>
      </p:pic>
      <p:pic>
        <p:nvPicPr>
          <p:cNvPr id="31" name="圖片 3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1471345"/>
            <a:ext cx="1460875" cy="1001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圖片 31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340" y="2627984"/>
            <a:ext cx="1398443" cy="1113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圖片 32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5426" y="2699274"/>
            <a:ext cx="1049353" cy="1042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圖片 33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561" y="3913458"/>
            <a:ext cx="1169756" cy="1082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圖片 34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3913458"/>
            <a:ext cx="1504906" cy="1004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圖片 35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924" y="5049426"/>
            <a:ext cx="1235273" cy="1039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圖片 36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824" y="5008480"/>
            <a:ext cx="1186555" cy="1102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" name="圖片 37"/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127" y="4517260"/>
            <a:ext cx="917170" cy="800626"/>
          </a:xfrm>
          <a:prstGeom prst="rect">
            <a:avLst/>
          </a:prstGeom>
        </p:spPr>
      </p:pic>
      <p:pic>
        <p:nvPicPr>
          <p:cNvPr id="39" name="圖片 38"/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145" y="5403672"/>
            <a:ext cx="1301747" cy="919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小狗汪汪汪，小貓喵喵喵，公雞咕咕咕，小鳥吱吱吱，小牛哞哞哞，小羊咩咩咩，魚兒水中游，鳥兒空中飛，兔子地上跳，猴子樹上爬，跑得最快是獵豹，跳的最遠是袋鼠，世界上的動物有好多，我最喜歡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2518907" y="92896"/>
            <a:ext cx="897623" cy="89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57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158" y="2018519"/>
            <a:ext cx="4528326" cy="34845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小狗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5" name="小狗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667788"/>
            <a:ext cx="1141615" cy="114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小貓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237" y="1734588"/>
            <a:ext cx="4472680" cy="36936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小貓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69382" y="631768"/>
            <a:ext cx="1102820" cy="110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46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5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公雞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8" name="圖片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611" y="2079134"/>
            <a:ext cx="3742418" cy="3507019"/>
          </a:xfrm>
          <a:prstGeom prst="rect">
            <a:avLst/>
          </a:prstGeom>
        </p:spPr>
      </p:pic>
      <p:pic>
        <p:nvPicPr>
          <p:cNvPr id="3" name="公雞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71429" y="808573"/>
            <a:ext cx="1022941" cy="1022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1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小鳥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622" y="1936857"/>
            <a:ext cx="4099040" cy="3682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小鳥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756458"/>
            <a:ext cx="997527" cy="99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57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小牛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859" y="1936865"/>
            <a:ext cx="4164676" cy="36742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小牛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572885"/>
            <a:ext cx="1115291" cy="1115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5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小羊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176" y="1954183"/>
            <a:ext cx="3948546" cy="34740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小羊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58791" y="600248"/>
            <a:ext cx="1185950" cy="11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魚兒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2695" y="1786198"/>
            <a:ext cx="4264428" cy="3953481"/>
          </a:xfrm>
          <a:prstGeom prst="rect">
            <a:avLst/>
          </a:prstGeom>
        </p:spPr>
      </p:pic>
      <p:pic>
        <p:nvPicPr>
          <p:cNvPr id="5" name="魚兒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719753" y="472440"/>
            <a:ext cx="1316182" cy="131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13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3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255</TotalTime>
  <Words>131</Words>
  <Application>Microsoft Office PowerPoint</Application>
  <PresentationFormat>寬螢幕</PresentationFormat>
  <Paragraphs>35</Paragraphs>
  <Slides>14</Slides>
  <Notes>0</Notes>
  <HiddenSlides>0</HiddenSlides>
  <MMClips>13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2" baseType="lpstr">
      <vt:lpstr>書法中楷加框（注音一）</vt:lpstr>
      <vt:lpstr>微軟正黑體</vt:lpstr>
      <vt:lpstr>新細明體</vt:lpstr>
      <vt:lpstr>標楷體</vt:lpstr>
      <vt:lpstr>Arial</vt:lpstr>
      <vt:lpstr>Gill Sans MT</vt:lpstr>
      <vt:lpstr>Impact</vt:lpstr>
      <vt:lpstr>Badge</vt:lpstr>
      <vt:lpstr>線上主題教學—動物牧場</vt:lpstr>
      <vt:lpstr>PowerPoint 簡報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線上主題教學—動物</dc:title>
  <dc:creator>username</dc:creator>
  <cp:lastModifiedBy>username</cp:lastModifiedBy>
  <cp:revision>20</cp:revision>
  <dcterms:created xsi:type="dcterms:W3CDTF">2022-05-23T00:16:17Z</dcterms:created>
  <dcterms:modified xsi:type="dcterms:W3CDTF">2022-05-27T06:34:27Z</dcterms:modified>
</cp:coreProperties>
</file>