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91" r:id="rId2"/>
    <p:sldId id="374" r:id="rId3"/>
    <p:sldId id="373" r:id="rId4"/>
    <p:sldId id="394" r:id="rId5"/>
    <p:sldId id="363" r:id="rId6"/>
    <p:sldId id="395" r:id="rId7"/>
    <p:sldId id="345" r:id="rId8"/>
  </p:sldIdLst>
  <p:sldSz cx="9144000" cy="5143500" type="screen16x9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033"/>
    <a:srgbClr val="AED30B"/>
    <a:srgbClr val="F2622E"/>
    <a:srgbClr val="3A3B97"/>
    <a:srgbClr val="4343AF"/>
    <a:srgbClr val="FCFCFC"/>
    <a:srgbClr val="6767C5"/>
    <a:srgbClr val="333385"/>
    <a:srgbClr val="CCFF33"/>
    <a:srgbClr val="00A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196A2-1736-4A8D-81F1-DB20D6724EC6}" type="datetimeFigureOut">
              <a:rPr lang="zh-CN" altLang="en-US" smtClean="0"/>
              <a:pPr/>
              <a:t>2022/5/30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38EFE-4C6D-4578-9246-410CF94BF7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348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52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0730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327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838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930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574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38EFE-4C6D-4578-9246-410CF94BF7B5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66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3310"/>
            <a:ext cx="9153480" cy="513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089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701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757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6848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378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514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12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247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0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98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0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602"/>
            <a:ext cx="9143999" cy="513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3310"/>
            <a:ext cx="9153480" cy="5130259"/>
          </a:xfrm>
          <a:prstGeom prst="rect">
            <a:avLst/>
          </a:prstGeom>
        </p:spPr>
      </p:pic>
      <p:grpSp>
        <p:nvGrpSpPr>
          <p:cNvPr id="17" name="组合 16"/>
          <p:cNvGrpSpPr/>
          <p:nvPr userDrawn="1"/>
        </p:nvGrpSpPr>
        <p:grpSpPr>
          <a:xfrm>
            <a:off x="395536" y="596651"/>
            <a:ext cx="8352928" cy="185195"/>
            <a:chOff x="-448804" y="948449"/>
            <a:chExt cx="10024912" cy="222265"/>
          </a:xfrm>
          <a:solidFill>
            <a:srgbClr val="AED30B"/>
          </a:solidFill>
        </p:grpSpPr>
        <p:cxnSp>
          <p:nvCxnSpPr>
            <p:cNvPr id="18" name="直接连接符 17"/>
            <p:cNvCxnSpPr/>
            <p:nvPr/>
          </p:nvCxnSpPr>
          <p:spPr>
            <a:xfrm>
              <a:off x="-448804" y="1052311"/>
              <a:ext cx="10024912" cy="3635"/>
            </a:xfrm>
            <a:prstGeom prst="line">
              <a:avLst/>
            </a:prstGeom>
            <a:grpFill/>
            <a:ln>
              <a:solidFill>
                <a:srgbClr val="AED30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组合 18"/>
            <p:cNvGrpSpPr/>
            <p:nvPr/>
          </p:nvGrpSpPr>
          <p:grpSpPr>
            <a:xfrm>
              <a:off x="4269749" y="948449"/>
              <a:ext cx="604501" cy="222265"/>
              <a:chOff x="4398820" y="4019428"/>
              <a:chExt cx="380593" cy="191371"/>
            </a:xfrm>
            <a:grpFill/>
          </p:grpSpPr>
          <p:sp>
            <p:nvSpPr>
              <p:cNvPr id="20" name="椭圆 19"/>
              <p:cNvSpPr/>
              <p:nvPr/>
            </p:nvSpPr>
            <p:spPr>
              <a:xfrm>
                <a:off x="4515144" y="4019428"/>
                <a:ext cx="143528" cy="19137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4398820" y="4051345"/>
                <a:ext cx="86266" cy="1150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4693147" y="4051344"/>
                <a:ext cx="86266" cy="1150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486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939"/>
            <a:ext cx="9153480" cy="5141621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65817"/>
            <a:ext cx="6427673" cy="5011865"/>
          </a:xfrm>
          <a:prstGeom prst="rect">
            <a:avLst/>
          </a:prstGeom>
        </p:spPr>
      </p:pic>
      <p:sp>
        <p:nvSpPr>
          <p:cNvPr id="8" name="AutoShape 5"/>
          <p:cNvSpPr>
            <a:spLocks noChangeAspect="1" noChangeArrowheads="1" noTextEdit="1"/>
          </p:cNvSpPr>
          <p:nvPr/>
        </p:nvSpPr>
        <p:spPr bwMode="auto">
          <a:xfrm>
            <a:off x="-9480" y="3238023"/>
            <a:ext cx="9144000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987824" y="1721260"/>
            <a:ext cx="41044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800" dirty="0" smtClean="0"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自然實驗室</a:t>
            </a:r>
            <a:endParaRPr lang="zh-CN" altLang="en-US" sz="3800" b="1" dirty="0">
              <a:solidFill>
                <a:schemeClr val="bg1"/>
              </a:solidFill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9" name="TextBox 12"/>
          <p:cNvSpPr txBox="1"/>
          <p:nvPr/>
        </p:nvSpPr>
        <p:spPr>
          <a:xfrm>
            <a:off x="3131840" y="2512211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水上年輪</a:t>
            </a:r>
          </a:p>
        </p:txBody>
      </p:sp>
    </p:spTree>
    <p:extLst>
      <p:ext uri="{BB962C8B-B14F-4D97-AF65-F5344CB8AC3E}">
        <p14:creationId xmlns:p14="http://schemas.microsoft.com/office/powerpoint/2010/main" val="4495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00"/>
                            </p:stCondLst>
                            <p:childTnLst>
                              <p:par>
                                <p:cTn id="1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4"/>
          <p:cNvSpPr>
            <a:spLocks/>
          </p:cNvSpPr>
          <p:nvPr/>
        </p:nvSpPr>
        <p:spPr bwMode="auto">
          <a:xfrm rot="13500000">
            <a:off x="2702962" y="1976913"/>
            <a:ext cx="920055" cy="1512602"/>
          </a:xfrm>
          <a:custGeom>
            <a:avLst/>
            <a:gdLst>
              <a:gd name="T0" fmla="*/ 329 w 486"/>
              <a:gd name="T1" fmla="*/ 0 h 799"/>
              <a:gd name="T2" fmla="*/ 378 w 486"/>
              <a:gd name="T3" fmla="*/ 1 h 799"/>
              <a:gd name="T4" fmla="*/ 430 w 486"/>
              <a:gd name="T5" fmla="*/ 7 h 799"/>
              <a:gd name="T6" fmla="*/ 486 w 486"/>
              <a:gd name="T7" fmla="*/ 19 h 799"/>
              <a:gd name="T8" fmla="*/ 483 w 486"/>
              <a:gd name="T9" fmla="*/ 30 h 799"/>
              <a:gd name="T10" fmla="*/ 428 w 486"/>
              <a:gd name="T11" fmla="*/ 19 h 799"/>
              <a:gd name="T12" fmla="*/ 376 w 486"/>
              <a:gd name="T13" fmla="*/ 13 h 799"/>
              <a:gd name="T14" fmla="*/ 329 w 486"/>
              <a:gd name="T15" fmla="*/ 12 h 799"/>
              <a:gd name="T16" fmla="*/ 278 w 486"/>
              <a:gd name="T17" fmla="*/ 15 h 799"/>
              <a:gd name="T18" fmla="*/ 231 w 486"/>
              <a:gd name="T19" fmla="*/ 22 h 799"/>
              <a:gd name="T20" fmla="*/ 191 w 486"/>
              <a:gd name="T21" fmla="*/ 36 h 799"/>
              <a:gd name="T22" fmla="*/ 153 w 486"/>
              <a:gd name="T23" fmla="*/ 53 h 799"/>
              <a:gd name="T24" fmla="*/ 122 w 486"/>
              <a:gd name="T25" fmla="*/ 74 h 799"/>
              <a:gd name="T26" fmla="*/ 94 w 486"/>
              <a:gd name="T27" fmla="*/ 101 h 799"/>
              <a:gd name="T28" fmla="*/ 72 w 486"/>
              <a:gd name="T29" fmla="*/ 129 h 799"/>
              <a:gd name="T30" fmla="*/ 52 w 486"/>
              <a:gd name="T31" fmla="*/ 162 h 799"/>
              <a:gd name="T32" fmla="*/ 38 w 486"/>
              <a:gd name="T33" fmla="*/ 198 h 799"/>
              <a:gd name="T34" fmla="*/ 27 w 486"/>
              <a:gd name="T35" fmla="*/ 235 h 799"/>
              <a:gd name="T36" fmla="*/ 18 w 486"/>
              <a:gd name="T37" fmla="*/ 275 h 799"/>
              <a:gd name="T38" fmla="*/ 14 w 486"/>
              <a:gd name="T39" fmla="*/ 317 h 799"/>
              <a:gd name="T40" fmla="*/ 12 w 486"/>
              <a:gd name="T41" fmla="*/ 361 h 799"/>
              <a:gd name="T42" fmla="*/ 17 w 486"/>
              <a:gd name="T43" fmla="*/ 434 h 799"/>
              <a:gd name="T44" fmla="*/ 27 w 486"/>
              <a:gd name="T45" fmla="*/ 510 h 799"/>
              <a:gd name="T46" fmla="*/ 45 w 486"/>
              <a:gd name="T47" fmla="*/ 584 h 799"/>
              <a:gd name="T48" fmla="*/ 67 w 486"/>
              <a:gd name="T49" fmla="*/ 657 h 799"/>
              <a:gd name="T50" fmla="*/ 95 w 486"/>
              <a:gd name="T51" fmla="*/ 727 h 799"/>
              <a:gd name="T52" fmla="*/ 127 w 486"/>
              <a:gd name="T53" fmla="*/ 793 h 799"/>
              <a:gd name="T54" fmla="*/ 127 w 486"/>
              <a:gd name="T55" fmla="*/ 793 h 799"/>
              <a:gd name="T56" fmla="*/ 115 w 486"/>
              <a:gd name="T57" fmla="*/ 799 h 799"/>
              <a:gd name="T58" fmla="*/ 84 w 486"/>
              <a:gd name="T59" fmla="*/ 733 h 799"/>
              <a:gd name="T60" fmla="*/ 55 w 486"/>
              <a:gd name="T61" fmla="*/ 662 h 799"/>
              <a:gd name="T62" fmla="*/ 33 w 486"/>
              <a:gd name="T63" fmla="*/ 587 h 799"/>
              <a:gd name="T64" fmla="*/ 15 w 486"/>
              <a:gd name="T65" fmla="*/ 512 h 799"/>
              <a:gd name="T66" fmla="*/ 5 w 486"/>
              <a:gd name="T67" fmla="*/ 436 h 799"/>
              <a:gd name="T68" fmla="*/ 0 w 486"/>
              <a:gd name="T69" fmla="*/ 361 h 799"/>
              <a:gd name="T70" fmla="*/ 2 w 486"/>
              <a:gd name="T71" fmla="*/ 312 h 799"/>
              <a:gd name="T72" fmla="*/ 8 w 486"/>
              <a:gd name="T73" fmla="*/ 266 h 799"/>
              <a:gd name="T74" fmla="*/ 17 w 486"/>
              <a:gd name="T75" fmla="*/ 222 h 799"/>
              <a:gd name="T76" fmla="*/ 32 w 486"/>
              <a:gd name="T77" fmla="*/ 180 h 799"/>
              <a:gd name="T78" fmla="*/ 49 w 486"/>
              <a:gd name="T79" fmla="*/ 143 h 799"/>
              <a:gd name="T80" fmla="*/ 73 w 486"/>
              <a:gd name="T81" fmla="*/ 107 h 799"/>
              <a:gd name="T82" fmla="*/ 97 w 486"/>
              <a:gd name="T83" fmla="*/ 80 h 799"/>
              <a:gd name="T84" fmla="*/ 125 w 486"/>
              <a:gd name="T85" fmla="*/ 56 h 799"/>
              <a:gd name="T86" fmla="*/ 158 w 486"/>
              <a:gd name="T87" fmla="*/ 37 h 799"/>
              <a:gd name="T88" fmla="*/ 194 w 486"/>
              <a:gd name="T89" fmla="*/ 21 h 799"/>
              <a:gd name="T90" fmla="*/ 235 w 486"/>
              <a:gd name="T91" fmla="*/ 9 h 799"/>
              <a:gd name="T92" fmla="*/ 280 w 486"/>
              <a:gd name="T93" fmla="*/ 1 h 799"/>
              <a:gd name="T94" fmla="*/ 329 w 486"/>
              <a:gd name="T95" fmla="*/ 0 h 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86" h="799">
                <a:moveTo>
                  <a:pt x="329" y="0"/>
                </a:moveTo>
                <a:lnTo>
                  <a:pt x="378" y="1"/>
                </a:lnTo>
                <a:lnTo>
                  <a:pt x="430" y="7"/>
                </a:lnTo>
                <a:lnTo>
                  <a:pt x="486" y="19"/>
                </a:lnTo>
                <a:lnTo>
                  <a:pt x="483" y="30"/>
                </a:lnTo>
                <a:lnTo>
                  <a:pt x="428" y="19"/>
                </a:lnTo>
                <a:lnTo>
                  <a:pt x="376" y="13"/>
                </a:lnTo>
                <a:lnTo>
                  <a:pt x="329" y="12"/>
                </a:lnTo>
                <a:lnTo>
                  <a:pt x="278" y="15"/>
                </a:lnTo>
                <a:lnTo>
                  <a:pt x="231" y="22"/>
                </a:lnTo>
                <a:lnTo>
                  <a:pt x="191" y="36"/>
                </a:lnTo>
                <a:lnTo>
                  <a:pt x="153" y="53"/>
                </a:lnTo>
                <a:lnTo>
                  <a:pt x="122" y="74"/>
                </a:lnTo>
                <a:lnTo>
                  <a:pt x="94" y="101"/>
                </a:lnTo>
                <a:lnTo>
                  <a:pt x="72" y="129"/>
                </a:lnTo>
                <a:lnTo>
                  <a:pt x="52" y="162"/>
                </a:lnTo>
                <a:lnTo>
                  <a:pt x="38" y="198"/>
                </a:lnTo>
                <a:lnTo>
                  <a:pt x="27" y="235"/>
                </a:lnTo>
                <a:lnTo>
                  <a:pt x="18" y="275"/>
                </a:lnTo>
                <a:lnTo>
                  <a:pt x="14" y="317"/>
                </a:lnTo>
                <a:lnTo>
                  <a:pt x="12" y="361"/>
                </a:lnTo>
                <a:lnTo>
                  <a:pt x="17" y="434"/>
                </a:lnTo>
                <a:lnTo>
                  <a:pt x="27" y="510"/>
                </a:lnTo>
                <a:lnTo>
                  <a:pt x="45" y="584"/>
                </a:lnTo>
                <a:lnTo>
                  <a:pt x="67" y="657"/>
                </a:lnTo>
                <a:lnTo>
                  <a:pt x="95" y="727"/>
                </a:lnTo>
                <a:lnTo>
                  <a:pt x="127" y="793"/>
                </a:lnTo>
                <a:lnTo>
                  <a:pt x="127" y="793"/>
                </a:lnTo>
                <a:lnTo>
                  <a:pt x="115" y="799"/>
                </a:lnTo>
                <a:lnTo>
                  <a:pt x="84" y="733"/>
                </a:lnTo>
                <a:lnTo>
                  <a:pt x="55" y="662"/>
                </a:lnTo>
                <a:lnTo>
                  <a:pt x="33" y="587"/>
                </a:lnTo>
                <a:lnTo>
                  <a:pt x="15" y="512"/>
                </a:lnTo>
                <a:lnTo>
                  <a:pt x="5" y="436"/>
                </a:lnTo>
                <a:lnTo>
                  <a:pt x="0" y="361"/>
                </a:lnTo>
                <a:lnTo>
                  <a:pt x="2" y="312"/>
                </a:lnTo>
                <a:lnTo>
                  <a:pt x="8" y="266"/>
                </a:lnTo>
                <a:lnTo>
                  <a:pt x="17" y="222"/>
                </a:lnTo>
                <a:lnTo>
                  <a:pt x="32" y="180"/>
                </a:lnTo>
                <a:lnTo>
                  <a:pt x="49" y="143"/>
                </a:lnTo>
                <a:lnTo>
                  <a:pt x="73" y="107"/>
                </a:lnTo>
                <a:lnTo>
                  <a:pt x="97" y="80"/>
                </a:lnTo>
                <a:lnTo>
                  <a:pt x="125" y="56"/>
                </a:lnTo>
                <a:lnTo>
                  <a:pt x="158" y="37"/>
                </a:lnTo>
                <a:lnTo>
                  <a:pt x="194" y="21"/>
                </a:lnTo>
                <a:lnTo>
                  <a:pt x="235" y="9"/>
                </a:lnTo>
                <a:lnTo>
                  <a:pt x="280" y="1"/>
                </a:lnTo>
                <a:lnTo>
                  <a:pt x="329" y="0"/>
                </a:lnTo>
                <a:close/>
              </a:path>
            </a:pathLst>
          </a:custGeom>
          <a:solidFill>
            <a:srgbClr val="AED30B"/>
          </a:solidFill>
          <a:ln w="0">
            <a:noFill/>
            <a:prstDash val="solid"/>
            <a:round/>
            <a:headEnd/>
            <a:tailEnd/>
          </a:ln>
          <a:effectLst>
            <a:outerShdw algn="tl" rotWithShape="0">
              <a:sysClr val="window" lastClr="FFFFF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ED30B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3" name="Freeform 6"/>
          <p:cNvSpPr>
            <a:spLocks/>
          </p:cNvSpPr>
          <p:nvPr/>
        </p:nvSpPr>
        <p:spPr bwMode="auto">
          <a:xfrm>
            <a:off x="-27545" y="1801955"/>
            <a:ext cx="9280065" cy="2462947"/>
          </a:xfrm>
          <a:custGeom>
            <a:avLst/>
            <a:gdLst>
              <a:gd name="T0" fmla="*/ 4415 w 4902"/>
              <a:gd name="T1" fmla="*/ 13 h 1301"/>
              <a:gd name="T2" fmla="*/ 4658 w 4902"/>
              <a:gd name="T3" fmla="*/ 87 h 1301"/>
              <a:gd name="T4" fmla="*/ 4902 w 4902"/>
              <a:gd name="T5" fmla="*/ 238 h 1301"/>
              <a:gd name="T6" fmla="*/ 4734 w 4902"/>
              <a:gd name="T7" fmla="*/ 139 h 1301"/>
              <a:gd name="T8" fmla="*/ 4492 w 4902"/>
              <a:gd name="T9" fmla="*/ 41 h 1301"/>
              <a:gd name="T10" fmla="*/ 4253 w 4902"/>
              <a:gd name="T11" fmla="*/ 11 h 1301"/>
              <a:gd name="T12" fmla="*/ 3954 w 4902"/>
              <a:gd name="T13" fmla="*/ 55 h 1301"/>
              <a:gd name="T14" fmla="*/ 3670 w 4902"/>
              <a:gd name="T15" fmla="*/ 165 h 1301"/>
              <a:gd name="T16" fmla="*/ 3409 w 4902"/>
              <a:gd name="T17" fmla="*/ 321 h 1301"/>
              <a:gd name="T18" fmla="*/ 3177 w 4902"/>
              <a:gd name="T19" fmla="*/ 495 h 1301"/>
              <a:gd name="T20" fmla="*/ 2982 w 4902"/>
              <a:gd name="T21" fmla="*/ 664 h 1301"/>
              <a:gd name="T22" fmla="*/ 2820 w 4902"/>
              <a:gd name="T23" fmla="*/ 812 h 1301"/>
              <a:gd name="T24" fmla="*/ 2635 w 4902"/>
              <a:gd name="T25" fmla="*/ 977 h 1301"/>
              <a:gd name="T26" fmla="*/ 2426 w 4902"/>
              <a:gd name="T27" fmla="*/ 1134 h 1301"/>
              <a:gd name="T28" fmla="*/ 2204 w 4902"/>
              <a:gd name="T29" fmla="*/ 1255 h 1301"/>
              <a:gd name="T30" fmla="*/ 1973 w 4902"/>
              <a:gd name="T31" fmla="*/ 1301 h 1301"/>
              <a:gd name="T32" fmla="*/ 1822 w 4902"/>
              <a:gd name="T33" fmla="*/ 1277 h 1301"/>
              <a:gd name="T34" fmla="*/ 1675 w 4902"/>
              <a:gd name="T35" fmla="*/ 1198 h 1301"/>
              <a:gd name="T36" fmla="*/ 1532 w 4902"/>
              <a:gd name="T37" fmla="*/ 1056 h 1301"/>
              <a:gd name="T38" fmla="*/ 1397 w 4902"/>
              <a:gd name="T39" fmla="*/ 841 h 1301"/>
              <a:gd name="T40" fmla="*/ 1242 w 4902"/>
              <a:gd name="T41" fmla="*/ 586 h 1301"/>
              <a:gd name="T42" fmla="*/ 1083 w 4902"/>
              <a:gd name="T43" fmla="*/ 409 h 1301"/>
              <a:gd name="T44" fmla="*/ 923 w 4902"/>
              <a:gd name="T45" fmla="*/ 301 h 1301"/>
              <a:gd name="T46" fmla="*/ 762 w 4902"/>
              <a:gd name="T47" fmla="*/ 257 h 1301"/>
              <a:gd name="T48" fmla="*/ 559 w 4902"/>
              <a:gd name="T49" fmla="*/ 275 h 1301"/>
              <a:gd name="T50" fmla="*/ 342 w 4902"/>
              <a:gd name="T51" fmla="*/ 379 h 1301"/>
              <a:gd name="T52" fmla="*/ 137 w 4902"/>
              <a:gd name="T53" fmla="*/ 547 h 1301"/>
              <a:gd name="T54" fmla="*/ 0 w 4902"/>
              <a:gd name="T55" fmla="*/ 676 h 1301"/>
              <a:gd name="T56" fmla="*/ 177 w 4902"/>
              <a:gd name="T57" fmla="*/ 492 h 1301"/>
              <a:gd name="T58" fmla="*/ 367 w 4902"/>
              <a:gd name="T59" fmla="*/ 348 h 1301"/>
              <a:gd name="T60" fmla="*/ 569 w 4902"/>
              <a:gd name="T61" fmla="*/ 260 h 1301"/>
              <a:gd name="T62" fmla="*/ 764 w 4902"/>
              <a:gd name="T63" fmla="*/ 245 h 1301"/>
              <a:gd name="T64" fmla="*/ 927 w 4902"/>
              <a:gd name="T65" fmla="*/ 291 h 1301"/>
              <a:gd name="T66" fmla="*/ 1091 w 4902"/>
              <a:gd name="T67" fmla="*/ 400 h 1301"/>
              <a:gd name="T68" fmla="*/ 1251 w 4902"/>
              <a:gd name="T69" fmla="*/ 578 h 1301"/>
              <a:gd name="T70" fmla="*/ 1407 w 4902"/>
              <a:gd name="T71" fmla="*/ 835 h 1301"/>
              <a:gd name="T72" fmla="*/ 1541 w 4902"/>
              <a:gd name="T73" fmla="*/ 1048 h 1301"/>
              <a:gd name="T74" fmla="*/ 1682 w 4902"/>
              <a:gd name="T75" fmla="*/ 1188 h 1301"/>
              <a:gd name="T76" fmla="*/ 1826 w 4902"/>
              <a:gd name="T77" fmla="*/ 1265 h 1301"/>
              <a:gd name="T78" fmla="*/ 1973 w 4902"/>
              <a:gd name="T79" fmla="*/ 1289 h 1301"/>
              <a:gd name="T80" fmla="*/ 2199 w 4902"/>
              <a:gd name="T81" fmla="*/ 1243 h 1301"/>
              <a:gd name="T82" fmla="*/ 2421 w 4902"/>
              <a:gd name="T83" fmla="*/ 1125 h 1301"/>
              <a:gd name="T84" fmla="*/ 2627 w 4902"/>
              <a:gd name="T85" fmla="*/ 968 h 1301"/>
              <a:gd name="T86" fmla="*/ 2811 w 4902"/>
              <a:gd name="T87" fmla="*/ 803 h 1301"/>
              <a:gd name="T88" fmla="*/ 2975 w 4902"/>
              <a:gd name="T89" fmla="*/ 655 h 1301"/>
              <a:gd name="T90" fmla="*/ 3169 w 4902"/>
              <a:gd name="T91" fmla="*/ 486 h 1301"/>
              <a:gd name="T92" fmla="*/ 3403 w 4902"/>
              <a:gd name="T93" fmla="*/ 310 h 1301"/>
              <a:gd name="T94" fmla="*/ 3664 w 4902"/>
              <a:gd name="T95" fmla="*/ 154 h 1301"/>
              <a:gd name="T96" fmla="*/ 3951 w 4902"/>
              <a:gd name="T97" fmla="*/ 43 h 1301"/>
              <a:gd name="T98" fmla="*/ 4253 w 4902"/>
              <a:gd name="T99" fmla="*/ 0 h 1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902" h="1301">
                <a:moveTo>
                  <a:pt x="4253" y="0"/>
                </a:moveTo>
                <a:lnTo>
                  <a:pt x="4333" y="3"/>
                </a:lnTo>
                <a:lnTo>
                  <a:pt x="4415" y="13"/>
                </a:lnTo>
                <a:lnTo>
                  <a:pt x="4495" y="29"/>
                </a:lnTo>
                <a:lnTo>
                  <a:pt x="4577" y="55"/>
                </a:lnTo>
                <a:lnTo>
                  <a:pt x="4658" y="87"/>
                </a:lnTo>
                <a:lnTo>
                  <a:pt x="4740" y="129"/>
                </a:lnTo>
                <a:lnTo>
                  <a:pt x="4822" y="178"/>
                </a:lnTo>
                <a:lnTo>
                  <a:pt x="4902" y="238"/>
                </a:lnTo>
                <a:lnTo>
                  <a:pt x="4895" y="246"/>
                </a:lnTo>
                <a:lnTo>
                  <a:pt x="4814" y="188"/>
                </a:lnTo>
                <a:lnTo>
                  <a:pt x="4734" y="139"/>
                </a:lnTo>
                <a:lnTo>
                  <a:pt x="4654" y="98"/>
                </a:lnTo>
                <a:lnTo>
                  <a:pt x="4572" y="66"/>
                </a:lnTo>
                <a:lnTo>
                  <a:pt x="4492" y="41"/>
                </a:lnTo>
                <a:lnTo>
                  <a:pt x="4412" y="25"/>
                </a:lnTo>
                <a:lnTo>
                  <a:pt x="4333" y="14"/>
                </a:lnTo>
                <a:lnTo>
                  <a:pt x="4253" y="11"/>
                </a:lnTo>
                <a:lnTo>
                  <a:pt x="4152" y="16"/>
                </a:lnTo>
                <a:lnTo>
                  <a:pt x="4052" y="31"/>
                </a:lnTo>
                <a:lnTo>
                  <a:pt x="3954" y="55"/>
                </a:lnTo>
                <a:lnTo>
                  <a:pt x="3857" y="84"/>
                </a:lnTo>
                <a:lnTo>
                  <a:pt x="3762" y="121"/>
                </a:lnTo>
                <a:lnTo>
                  <a:pt x="3670" y="165"/>
                </a:lnTo>
                <a:lnTo>
                  <a:pt x="3580" y="214"/>
                </a:lnTo>
                <a:lnTo>
                  <a:pt x="3493" y="266"/>
                </a:lnTo>
                <a:lnTo>
                  <a:pt x="3409" y="321"/>
                </a:lnTo>
                <a:lnTo>
                  <a:pt x="3328" y="377"/>
                </a:lnTo>
                <a:lnTo>
                  <a:pt x="3251" y="437"/>
                </a:lnTo>
                <a:lnTo>
                  <a:pt x="3177" y="495"/>
                </a:lnTo>
                <a:lnTo>
                  <a:pt x="3109" y="553"/>
                </a:lnTo>
                <a:lnTo>
                  <a:pt x="3043" y="609"/>
                </a:lnTo>
                <a:lnTo>
                  <a:pt x="2982" y="664"/>
                </a:lnTo>
                <a:lnTo>
                  <a:pt x="2926" y="715"/>
                </a:lnTo>
                <a:lnTo>
                  <a:pt x="2875" y="761"/>
                </a:lnTo>
                <a:lnTo>
                  <a:pt x="2820" y="812"/>
                </a:lnTo>
                <a:lnTo>
                  <a:pt x="2761" y="865"/>
                </a:lnTo>
                <a:lnTo>
                  <a:pt x="2700" y="920"/>
                </a:lnTo>
                <a:lnTo>
                  <a:pt x="2635" y="977"/>
                </a:lnTo>
                <a:lnTo>
                  <a:pt x="2568" y="1032"/>
                </a:lnTo>
                <a:lnTo>
                  <a:pt x="2498" y="1085"/>
                </a:lnTo>
                <a:lnTo>
                  <a:pt x="2426" y="1134"/>
                </a:lnTo>
                <a:lnTo>
                  <a:pt x="2354" y="1181"/>
                </a:lnTo>
                <a:lnTo>
                  <a:pt x="2279" y="1221"/>
                </a:lnTo>
                <a:lnTo>
                  <a:pt x="2204" y="1255"/>
                </a:lnTo>
                <a:lnTo>
                  <a:pt x="2128" y="1280"/>
                </a:lnTo>
                <a:lnTo>
                  <a:pt x="2051" y="1297"/>
                </a:lnTo>
                <a:lnTo>
                  <a:pt x="1973" y="1301"/>
                </a:lnTo>
                <a:lnTo>
                  <a:pt x="1923" y="1300"/>
                </a:lnTo>
                <a:lnTo>
                  <a:pt x="1872" y="1291"/>
                </a:lnTo>
                <a:lnTo>
                  <a:pt x="1822" y="1277"/>
                </a:lnTo>
                <a:lnTo>
                  <a:pt x="1773" y="1258"/>
                </a:lnTo>
                <a:lnTo>
                  <a:pt x="1724" y="1231"/>
                </a:lnTo>
                <a:lnTo>
                  <a:pt x="1675" y="1198"/>
                </a:lnTo>
                <a:lnTo>
                  <a:pt x="1626" y="1158"/>
                </a:lnTo>
                <a:lnTo>
                  <a:pt x="1578" y="1111"/>
                </a:lnTo>
                <a:lnTo>
                  <a:pt x="1532" y="1056"/>
                </a:lnTo>
                <a:lnTo>
                  <a:pt x="1486" y="993"/>
                </a:lnTo>
                <a:lnTo>
                  <a:pt x="1441" y="922"/>
                </a:lnTo>
                <a:lnTo>
                  <a:pt x="1397" y="841"/>
                </a:lnTo>
                <a:lnTo>
                  <a:pt x="1346" y="746"/>
                </a:lnTo>
                <a:lnTo>
                  <a:pt x="1294" y="661"/>
                </a:lnTo>
                <a:lnTo>
                  <a:pt x="1242" y="586"/>
                </a:lnTo>
                <a:lnTo>
                  <a:pt x="1189" y="519"/>
                </a:lnTo>
                <a:lnTo>
                  <a:pt x="1137" y="461"/>
                </a:lnTo>
                <a:lnTo>
                  <a:pt x="1083" y="409"/>
                </a:lnTo>
                <a:lnTo>
                  <a:pt x="1030" y="365"/>
                </a:lnTo>
                <a:lnTo>
                  <a:pt x="976" y="331"/>
                </a:lnTo>
                <a:lnTo>
                  <a:pt x="923" y="301"/>
                </a:lnTo>
                <a:lnTo>
                  <a:pt x="869" y="281"/>
                </a:lnTo>
                <a:lnTo>
                  <a:pt x="816" y="266"/>
                </a:lnTo>
                <a:lnTo>
                  <a:pt x="762" y="257"/>
                </a:lnTo>
                <a:lnTo>
                  <a:pt x="709" y="254"/>
                </a:lnTo>
                <a:lnTo>
                  <a:pt x="633" y="260"/>
                </a:lnTo>
                <a:lnTo>
                  <a:pt x="559" y="275"/>
                </a:lnTo>
                <a:lnTo>
                  <a:pt x="486" y="301"/>
                </a:lnTo>
                <a:lnTo>
                  <a:pt x="413" y="336"/>
                </a:lnTo>
                <a:lnTo>
                  <a:pt x="342" y="379"/>
                </a:lnTo>
                <a:lnTo>
                  <a:pt x="272" y="428"/>
                </a:lnTo>
                <a:lnTo>
                  <a:pt x="202" y="484"/>
                </a:lnTo>
                <a:lnTo>
                  <a:pt x="137" y="547"/>
                </a:lnTo>
                <a:lnTo>
                  <a:pt x="71" y="612"/>
                </a:lnTo>
                <a:lnTo>
                  <a:pt x="9" y="684"/>
                </a:lnTo>
                <a:lnTo>
                  <a:pt x="0" y="676"/>
                </a:lnTo>
                <a:lnTo>
                  <a:pt x="56" y="611"/>
                </a:lnTo>
                <a:lnTo>
                  <a:pt x="116" y="550"/>
                </a:lnTo>
                <a:lnTo>
                  <a:pt x="177" y="492"/>
                </a:lnTo>
                <a:lnTo>
                  <a:pt x="239" y="438"/>
                </a:lnTo>
                <a:lnTo>
                  <a:pt x="303" y="391"/>
                </a:lnTo>
                <a:lnTo>
                  <a:pt x="367" y="348"/>
                </a:lnTo>
                <a:lnTo>
                  <a:pt x="434" y="312"/>
                </a:lnTo>
                <a:lnTo>
                  <a:pt x="501" y="282"/>
                </a:lnTo>
                <a:lnTo>
                  <a:pt x="569" y="260"/>
                </a:lnTo>
                <a:lnTo>
                  <a:pt x="639" y="246"/>
                </a:lnTo>
                <a:lnTo>
                  <a:pt x="709" y="242"/>
                </a:lnTo>
                <a:lnTo>
                  <a:pt x="764" y="245"/>
                </a:lnTo>
                <a:lnTo>
                  <a:pt x="819" y="254"/>
                </a:lnTo>
                <a:lnTo>
                  <a:pt x="872" y="269"/>
                </a:lnTo>
                <a:lnTo>
                  <a:pt x="927" y="291"/>
                </a:lnTo>
                <a:lnTo>
                  <a:pt x="982" y="321"/>
                </a:lnTo>
                <a:lnTo>
                  <a:pt x="1037" y="357"/>
                </a:lnTo>
                <a:lnTo>
                  <a:pt x="1091" y="400"/>
                </a:lnTo>
                <a:lnTo>
                  <a:pt x="1146" y="452"/>
                </a:lnTo>
                <a:lnTo>
                  <a:pt x="1199" y="511"/>
                </a:lnTo>
                <a:lnTo>
                  <a:pt x="1251" y="578"/>
                </a:lnTo>
                <a:lnTo>
                  <a:pt x="1305" y="655"/>
                </a:lnTo>
                <a:lnTo>
                  <a:pt x="1357" y="740"/>
                </a:lnTo>
                <a:lnTo>
                  <a:pt x="1407" y="835"/>
                </a:lnTo>
                <a:lnTo>
                  <a:pt x="1452" y="914"/>
                </a:lnTo>
                <a:lnTo>
                  <a:pt x="1496" y="986"/>
                </a:lnTo>
                <a:lnTo>
                  <a:pt x="1541" y="1048"/>
                </a:lnTo>
                <a:lnTo>
                  <a:pt x="1587" y="1103"/>
                </a:lnTo>
                <a:lnTo>
                  <a:pt x="1634" y="1149"/>
                </a:lnTo>
                <a:lnTo>
                  <a:pt x="1682" y="1188"/>
                </a:lnTo>
                <a:lnTo>
                  <a:pt x="1730" y="1221"/>
                </a:lnTo>
                <a:lnTo>
                  <a:pt x="1777" y="1246"/>
                </a:lnTo>
                <a:lnTo>
                  <a:pt x="1826" y="1265"/>
                </a:lnTo>
                <a:lnTo>
                  <a:pt x="1875" y="1279"/>
                </a:lnTo>
                <a:lnTo>
                  <a:pt x="1924" y="1288"/>
                </a:lnTo>
                <a:lnTo>
                  <a:pt x="1973" y="1289"/>
                </a:lnTo>
                <a:lnTo>
                  <a:pt x="2049" y="1285"/>
                </a:lnTo>
                <a:lnTo>
                  <a:pt x="2125" y="1268"/>
                </a:lnTo>
                <a:lnTo>
                  <a:pt x="2199" y="1243"/>
                </a:lnTo>
                <a:lnTo>
                  <a:pt x="2273" y="1210"/>
                </a:lnTo>
                <a:lnTo>
                  <a:pt x="2348" y="1170"/>
                </a:lnTo>
                <a:lnTo>
                  <a:pt x="2421" y="1125"/>
                </a:lnTo>
                <a:lnTo>
                  <a:pt x="2490" y="1075"/>
                </a:lnTo>
                <a:lnTo>
                  <a:pt x="2560" y="1023"/>
                </a:lnTo>
                <a:lnTo>
                  <a:pt x="2627" y="968"/>
                </a:lnTo>
                <a:lnTo>
                  <a:pt x="2691" y="911"/>
                </a:lnTo>
                <a:lnTo>
                  <a:pt x="2753" y="856"/>
                </a:lnTo>
                <a:lnTo>
                  <a:pt x="2811" y="803"/>
                </a:lnTo>
                <a:lnTo>
                  <a:pt x="2868" y="752"/>
                </a:lnTo>
                <a:lnTo>
                  <a:pt x="2918" y="706"/>
                </a:lnTo>
                <a:lnTo>
                  <a:pt x="2975" y="655"/>
                </a:lnTo>
                <a:lnTo>
                  <a:pt x="3034" y="600"/>
                </a:lnTo>
                <a:lnTo>
                  <a:pt x="3100" y="544"/>
                </a:lnTo>
                <a:lnTo>
                  <a:pt x="3169" y="486"/>
                </a:lnTo>
                <a:lnTo>
                  <a:pt x="3244" y="426"/>
                </a:lnTo>
                <a:lnTo>
                  <a:pt x="3321" y="368"/>
                </a:lnTo>
                <a:lnTo>
                  <a:pt x="3403" y="310"/>
                </a:lnTo>
                <a:lnTo>
                  <a:pt x="3486" y="255"/>
                </a:lnTo>
                <a:lnTo>
                  <a:pt x="3574" y="203"/>
                </a:lnTo>
                <a:lnTo>
                  <a:pt x="3664" y="154"/>
                </a:lnTo>
                <a:lnTo>
                  <a:pt x="3758" y="111"/>
                </a:lnTo>
                <a:lnTo>
                  <a:pt x="3853" y="74"/>
                </a:lnTo>
                <a:lnTo>
                  <a:pt x="3951" y="43"/>
                </a:lnTo>
                <a:lnTo>
                  <a:pt x="4049" y="19"/>
                </a:lnTo>
                <a:lnTo>
                  <a:pt x="4150" y="4"/>
                </a:lnTo>
                <a:lnTo>
                  <a:pt x="4253" y="0"/>
                </a:lnTo>
                <a:close/>
              </a:path>
            </a:pathLst>
          </a:custGeom>
          <a:solidFill>
            <a:srgbClr val="AED30B"/>
          </a:solidFill>
          <a:ln w="0">
            <a:noFill/>
            <a:prstDash val="solid"/>
            <a:round/>
            <a:headEnd/>
            <a:tailEnd/>
          </a:ln>
          <a:effectLst>
            <a:outerShdw algn="tl" rotWithShape="0">
              <a:sysClr val="window" lastClr="FFFFF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ED30B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4" name="Freeform 13"/>
          <p:cNvSpPr>
            <a:spLocks/>
          </p:cNvSpPr>
          <p:nvPr/>
        </p:nvSpPr>
        <p:spPr bwMode="auto">
          <a:xfrm>
            <a:off x="5479537" y="2879139"/>
            <a:ext cx="1344434" cy="346441"/>
          </a:xfrm>
          <a:custGeom>
            <a:avLst/>
            <a:gdLst>
              <a:gd name="T0" fmla="*/ 461 w 962"/>
              <a:gd name="T1" fmla="*/ 0 h 183"/>
              <a:gd name="T2" fmla="*/ 531 w 962"/>
              <a:gd name="T3" fmla="*/ 3 h 183"/>
              <a:gd name="T4" fmla="*/ 601 w 962"/>
              <a:gd name="T5" fmla="*/ 12 h 183"/>
              <a:gd name="T6" fmla="*/ 672 w 962"/>
              <a:gd name="T7" fmla="*/ 28 h 183"/>
              <a:gd name="T8" fmla="*/ 745 w 962"/>
              <a:gd name="T9" fmla="*/ 52 h 183"/>
              <a:gd name="T10" fmla="*/ 818 w 962"/>
              <a:gd name="T11" fmla="*/ 83 h 183"/>
              <a:gd name="T12" fmla="*/ 889 w 962"/>
              <a:gd name="T13" fmla="*/ 124 h 183"/>
              <a:gd name="T14" fmla="*/ 962 w 962"/>
              <a:gd name="T15" fmla="*/ 173 h 183"/>
              <a:gd name="T16" fmla="*/ 954 w 962"/>
              <a:gd name="T17" fmla="*/ 183 h 183"/>
              <a:gd name="T18" fmla="*/ 883 w 962"/>
              <a:gd name="T19" fmla="*/ 134 h 183"/>
              <a:gd name="T20" fmla="*/ 812 w 962"/>
              <a:gd name="T21" fmla="*/ 95 h 183"/>
              <a:gd name="T22" fmla="*/ 740 w 962"/>
              <a:gd name="T23" fmla="*/ 64 h 183"/>
              <a:gd name="T24" fmla="*/ 669 w 962"/>
              <a:gd name="T25" fmla="*/ 40 h 183"/>
              <a:gd name="T26" fmla="*/ 599 w 962"/>
              <a:gd name="T27" fmla="*/ 24 h 183"/>
              <a:gd name="T28" fmla="*/ 529 w 962"/>
              <a:gd name="T29" fmla="*/ 15 h 183"/>
              <a:gd name="T30" fmla="*/ 461 w 962"/>
              <a:gd name="T31" fmla="*/ 12 h 183"/>
              <a:gd name="T32" fmla="*/ 387 w 962"/>
              <a:gd name="T33" fmla="*/ 15 h 183"/>
              <a:gd name="T34" fmla="*/ 314 w 962"/>
              <a:gd name="T35" fmla="*/ 25 h 183"/>
              <a:gd name="T36" fmla="*/ 246 w 962"/>
              <a:gd name="T37" fmla="*/ 42 h 183"/>
              <a:gd name="T38" fmla="*/ 180 w 962"/>
              <a:gd name="T39" fmla="*/ 64 h 183"/>
              <a:gd name="T40" fmla="*/ 118 w 962"/>
              <a:gd name="T41" fmla="*/ 91 h 183"/>
              <a:gd name="T42" fmla="*/ 60 w 962"/>
              <a:gd name="T43" fmla="*/ 121 h 183"/>
              <a:gd name="T44" fmla="*/ 8 w 962"/>
              <a:gd name="T45" fmla="*/ 155 h 183"/>
              <a:gd name="T46" fmla="*/ 8 w 962"/>
              <a:gd name="T47" fmla="*/ 155 h 183"/>
              <a:gd name="T48" fmla="*/ 0 w 962"/>
              <a:gd name="T49" fmla="*/ 144 h 183"/>
              <a:gd name="T50" fmla="*/ 54 w 962"/>
              <a:gd name="T51" fmla="*/ 110 h 183"/>
              <a:gd name="T52" fmla="*/ 112 w 962"/>
              <a:gd name="T53" fmla="*/ 79 h 183"/>
              <a:gd name="T54" fmla="*/ 176 w 962"/>
              <a:gd name="T55" fmla="*/ 52 h 183"/>
              <a:gd name="T56" fmla="*/ 243 w 962"/>
              <a:gd name="T57" fmla="*/ 30 h 183"/>
              <a:gd name="T58" fmla="*/ 312 w 962"/>
              <a:gd name="T59" fmla="*/ 14 h 183"/>
              <a:gd name="T60" fmla="*/ 385 w 962"/>
              <a:gd name="T61" fmla="*/ 3 h 183"/>
              <a:gd name="T62" fmla="*/ 461 w 962"/>
              <a:gd name="T63" fmla="*/ 0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62" h="183">
                <a:moveTo>
                  <a:pt x="461" y="0"/>
                </a:moveTo>
                <a:lnTo>
                  <a:pt x="531" y="3"/>
                </a:lnTo>
                <a:lnTo>
                  <a:pt x="601" y="12"/>
                </a:lnTo>
                <a:lnTo>
                  <a:pt x="672" y="28"/>
                </a:lnTo>
                <a:lnTo>
                  <a:pt x="745" y="52"/>
                </a:lnTo>
                <a:lnTo>
                  <a:pt x="818" y="83"/>
                </a:lnTo>
                <a:lnTo>
                  <a:pt x="889" y="124"/>
                </a:lnTo>
                <a:lnTo>
                  <a:pt x="962" y="173"/>
                </a:lnTo>
                <a:lnTo>
                  <a:pt x="954" y="183"/>
                </a:lnTo>
                <a:lnTo>
                  <a:pt x="883" y="134"/>
                </a:lnTo>
                <a:lnTo>
                  <a:pt x="812" y="95"/>
                </a:lnTo>
                <a:lnTo>
                  <a:pt x="740" y="64"/>
                </a:lnTo>
                <a:lnTo>
                  <a:pt x="669" y="40"/>
                </a:lnTo>
                <a:lnTo>
                  <a:pt x="599" y="24"/>
                </a:lnTo>
                <a:lnTo>
                  <a:pt x="529" y="15"/>
                </a:lnTo>
                <a:lnTo>
                  <a:pt x="461" y="12"/>
                </a:lnTo>
                <a:lnTo>
                  <a:pt x="387" y="15"/>
                </a:lnTo>
                <a:lnTo>
                  <a:pt x="314" y="25"/>
                </a:lnTo>
                <a:lnTo>
                  <a:pt x="246" y="42"/>
                </a:lnTo>
                <a:lnTo>
                  <a:pt x="180" y="64"/>
                </a:lnTo>
                <a:lnTo>
                  <a:pt x="118" y="91"/>
                </a:lnTo>
                <a:lnTo>
                  <a:pt x="60" y="121"/>
                </a:lnTo>
                <a:lnTo>
                  <a:pt x="8" y="155"/>
                </a:lnTo>
                <a:lnTo>
                  <a:pt x="8" y="155"/>
                </a:lnTo>
                <a:lnTo>
                  <a:pt x="0" y="144"/>
                </a:lnTo>
                <a:lnTo>
                  <a:pt x="54" y="110"/>
                </a:lnTo>
                <a:lnTo>
                  <a:pt x="112" y="79"/>
                </a:lnTo>
                <a:lnTo>
                  <a:pt x="176" y="52"/>
                </a:lnTo>
                <a:lnTo>
                  <a:pt x="243" y="30"/>
                </a:lnTo>
                <a:lnTo>
                  <a:pt x="312" y="14"/>
                </a:lnTo>
                <a:lnTo>
                  <a:pt x="385" y="3"/>
                </a:lnTo>
                <a:lnTo>
                  <a:pt x="461" y="0"/>
                </a:lnTo>
                <a:close/>
              </a:path>
            </a:pathLst>
          </a:custGeom>
          <a:solidFill>
            <a:srgbClr val="AED30B"/>
          </a:solidFill>
          <a:ln w="0">
            <a:noFill/>
            <a:prstDash val="solid"/>
            <a:round/>
            <a:headEnd/>
            <a:tailEnd/>
          </a:ln>
          <a:effectLst>
            <a:outerShdw algn="tl" rotWithShape="0">
              <a:sysClr val="window" lastClr="FFFFF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ED30B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6" name="Rectangle 26"/>
          <p:cNvSpPr>
            <a:spLocks/>
          </p:cNvSpPr>
          <p:nvPr/>
        </p:nvSpPr>
        <p:spPr bwMode="auto">
          <a:xfrm>
            <a:off x="525504" y="2604077"/>
            <a:ext cx="1499240" cy="497198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 algn="ctr">
              <a:lnSpc>
                <a:spcPct val="114000"/>
              </a:lnSpc>
              <a:defRPr/>
            </a:pPr>
            <a:r>
              <a:rPr lang="zh-TW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器材：</a:t>
            </a:r>
            <a:endParaRPr lang="zh-CN" altLang="en-US" sz="28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marL="0" marR="0" lvl="0" indent="0" defTabSz="91440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微软雅黑"/>
                <a:ea typeface="微软雅黑"/>
                <a:cs typeface="Lato Light" charset="0"/>
                <a:sym typeface="Lato Light" charset="0"/>
              </a:rPr>
              <a:t>。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微软雅黑"/>
              <a:ea typeface="微软雅黑"/>
              <a:cs typeface="Lato Light" charset="0"/>
              <a:sym typeface="Lato Light" charset="0"/>
            </a:endParaRPr>
          </a:p>
        </p:txBody>
      </p:sp>
      <p:sp>
        <p:nvSpPr>
          <p:cNvPr id="8" name="Freeform 13"/>
          <p:cNvSpPr>
            <a:spLocks/>
          </p:cNvSpPr>
          <p:nvPr/>
        </p:nvSpPr>
        <p:spPr bwMode="auto">
          <a:xfrm rot="5910658">
            <a:off x="6060917" y="1802017"/>
            <a:ext cx="1030906" cy="346441"/>
          </a:xfrm>
          <a:custGeom>
            <a:avLst/>
            <a:gdLst>
              <a:gd name="T0" fmla="*/ 461 w 962"/>
              <a:gd name="T1" fmla="*/ 0 h 183"/>
              <a:gd name="T2" fmla="*/ 531 w 962"/>
              <a:gd name="T3" fmla="*/ 3 h 183"/>
              <a:gd name="T4" fmla="*/ 601 w 962"/>
              <a:gd name="T5" fmla="*/ 12 h 183"/>
              <a:gd name="T6" fmla="*/ 672 w 962"/>
              <a:gd name="T7" fmla="*/ 28 h 183"/>
              <a:gd name="T8" fmla="*/ 745 w 962"/>
              <a:gd name="T9" fmla="*/ 52 h 183"/>
              <a:gd name="T10" fmla="*/ 818 w 962"/>
              <a:gd name="T11" fmla="*/ 83 h 183"/>
              <a:gd name="T12" fmla="*/ 889 w 962"/>
              <a:gd name="T13" fmla="*/ 124 h 183"/>
              <a:gd name="T14" fmla="*/ 962 w 962"/>
              <a:gd name="T15" fmla="*/ 173 h 183"/>
              <a:gd name="T16" fmla="*/ 954 w 962"/>
              <a:gd name="T17" fmla="*/ 183 h 183"/>
              <a:gd name="T18" fmla="*/ 883 w 962"/>
              <a:gd name="T19" fmla="*/ 134 h 183"/>
              <a:gd name="T20" fmla="*/ 812 w 962"/>
              <a:gd name="T21" fmla="*/ 95 h 183"/>
              <a:gd name="T22" fmla="*/ 740 w 962"/>
              <a:gd name="T23" fmla="*/ 64 h 183"/>
              <a:gd name="T24" fmla="*/ 669 w 962"/>
              <a:gd name="T25" fmla="*/ 40 h 183"/>
              <a:gd name="T26" fmla="*/ 599 w 962"/>
              <a:gd name="T27" fmla="*/ 24 h 183"/>
              <a:gd name="T28" fmla="*/ 529 w 962"/>
              <a:gd name="T29" fmla="*/ 15 h 183"/>
              <a:gd name="T30" fmla="*/ 461 w 962"/>
              <a:gd name="T31" fmla="*/ 12 h 183"/>
              <a:gd name="T32" fmla="*/ 387 w 962"/>
              <a:gd name="T33" fmla="*/ 15 h 183"/>
              <a:gd name="T34" fmla="*/ 314 w 962"/>
              <a:gd name="T35" fmla="*/ 25 h 183"/>
              <a:gd name="T36" fmla="*/ 246 w 962"/>
              <a:gd name="T37" fmla="*/ 42 h 183"/>
              <a:gd name="T38" fmla="*/ 180 w 962"/>
              <a:gd name="T39" fmla="*/ 64 h 183"/>
              <a:gd name="T40" fmla="*/ 118 w 962"/>
              <a:gd name="T41" fmla="*/ 91 h 183"/>
              <a:gd name="T42" fmla="*/ 60 w 962"/>
              <a:gd name="T43" fmla="*/ 121 h 183"/>
              <a:gd name="T44" fmla="*/ 8 w 962"/>
              <a:gd name="T45" fmla="*/ 155 h 183"/>
              <a:gd name="T46" fmla="*/ 8 w 962"/>
              <a:gd name="T47" fmla="*/ 155 h 183"/>
              <a:gd name="T48" fmla="*/ 0 w 962"/>
              <a:gd name="T49" fmla="*/ 144 h 183"/>
              <a:gd name="T50" fmla="*/ 54 w 962"/>
              <a:gd name="T51" fmla="*/ 110 h 183"/>
              <a:gd name="T52" fmla="*/ 112 w 962"/>
              <a:gd name="T53" fmla="*/ 79 h 183"/>
              <a:gd name="T54" fmla="*/ 176 w 962"/>
              <a:gd name="T55" fmla="*/ 52 h 183"/>
              <a:gd name="T56" fmla="*/ 243 w 962"/>
              <a:gd name="T57" fmla="*/ 30 h 183"/>
              <a:gd name="T58" fmla="*/ 312 w 962"/>
              <a:gd name="T59" fmla="*/ 14 h 183"/>
              <a:gd name="T60" fmla="*/ 385 w 962"/>
              <a:gd name="T61" fmla="*/ 3 h 183"/>
              <a:gd name="T62" fmla="*/ 461 w 962"/>
              <a:gd name="T63" fmla="*/ 0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62" h="183">
                <a:moveTo>
                  <a:pt x="461" y="0"/>
                </a:moveTo>
                <a:lnTo>
                  <a:pt x="531" y="3"/>
                </a:lnTo>
                <a:lnTo>
                  <a:pt x="601" y="12"/>
                </a:lnTo>
                <a:lnTo>
                  <a:pt x="672" y="28"/>
                </a:lnTo>
                <a:lnTo>
                  <a:pt x="745" y="52"/>
                </a:lnTo>
                <a:lnTo>
                  <a:pt x="818" y="83"/>
                </a:lnTo>
                <a:lnTo>
                  <a:pt x="889" y="124"/>
                </a:lnTo>
                <a:lnTo>
                  <a:pt x="962" y="173"/>
                </a:lnTo>
                <a:lnTo>
                  <a:pt x="954" y="183"/>
                </a:lnTo>
                <a:lnTo>
                  <a:pt x="883" y="134"/>
                </a:lnTo>
                <a:lnTo>
                  <a:pt x="812" y="95"/>
                </a:lnTo>
                <a:lnTo>
                  <a:pt x="740" y="64"/>
                </a:lnTo>
                <a:lnTo>
                  <a:pt x="669" y="40"/>
                </a:lnTo>
                <a:lnTo>
                  <a:pt x="599" y="24"/>
                </a:lnTo>
                <a:lnTo>
                  <a:pt x="529" y="15"/>
                </a:lnTo>
                <a:lnTo>
                  <a:pt x="461" y="12"/>
                </a:lnTo>
                <a:lnTo>
                  <a:pt x="387" y="15"/>
                </a:lnTo>
                <a:lnTo>
                  <a:pt x="314" y="25"/>
                </a:lnTo>
                <a:lnTo>
                  <a:pt x="246" y="42"/>
                </a:lnTo>
                <a:lnTo>
                  <a:pt x="180" y="64"/>
                </a:lnTo>
                <a:lnTo>
                  <a:pt x="118" y="91"/>
                </a:lnTo>
                <a:lnTo>
                  <a:pt x="60" y="121"/>
                </a:lnTo>
                <a:lnTo>
                  <a:pt x="8" y="155"/>
                </a:lnTo>
                <a:lnTo>
                  <a:pt x="8" y="155"/>
                </a:lnTo>
                <a:lnTo>
                  <a:pt x="0" y="144"/>
                </a:lnTo>
                <a:lnTo>
                  <a:pt x="54" y="110"/>
                </a:lnTo>
                <a:lnTo>
                  <a:pt x="112" y="79"/>
                </a:lnTo>
                <a:lnTo>
                  <a:pt x="176" y="52"/>
                </a:lnTo>
                <a:lnTo>
                  <a:pt x="243" y="30"/>
                </a:lnTo>
                <a:lnTo>
                  <a:pt x="312" y="14"/>
                </a:lnTo>
                <a:lnTo>
                  <a:pt x="385" y="3"/>
                </a:lnTo>
                <a:lnTo>
                  <a:pt x="461" y="0"/>
                </a:lnTo>
                <a:close/>
              </a:path>
            </a:pathLst>
          </a:custGeom>
          <a:solidFill>
            <a:srgbClr val="AED30B"/>
          </a:solidFill>
          <a:ln w="0">
            <a:noFill/>
            <a:prstDash val="solid"/>
            <a:round/>
            <a:headEnd/>
            <a:tailEnd/>
          </a:ln>
          <a:effectLst>
            <a:outerShdw algn="tl" rotWithShape="0">
              <a:sysClr val="window" lastClr="FFFFF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ED30B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11" name="Rectangle 27"/>
          <p:cNvSpPr>
            <a:spLocks/>
          </p:cNvSpPr>
          <p:nvPr/>
        </p:nvSpPr>
        <p:spPr bwMode="auto">
          <a:xfrm>
            <a:off x="4129026" y="1964035"/>
            <a:ext cx="1304858" cy="546616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 lvl="0" algn="r">
              <a:lnSpc>
                <a:spcPts val="4000"/>
              </a:lnSpc>
              <a:defRPr/>
            </a:pPr>
            <a:r>
              <a:rPr lang="zh-TW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水盆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grpSp>
        <p:nvGrpSpPr>
          <p:cNvPr id="24" name="Group 15"/>
          <p:cNvGrpSpPr/>
          <p:nvPr/>
        </p:nvGrpSpPr>
        <p:grpSpPr>
          <a:xfrm>
            <a:off x="6590322" y="2976786"/>
            <a:ext cx="467298" cy="467298"/>
            <a:chOff x="6590322" y="2740893"/>
            <a:chExt cx="467298" cy="467298"/>
          </a:xfrm>
        </p:grpSpPr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6590322" y="2740893"/>
              <a:ext cx="467298" cy="467298"/>
            </a:xfrm>
            <a:custGeom>
              <a:avLst/>
              <a:gdLst>
                <a:gd name="T0" fmla="*/ 103 w 204"/>
                <a:gd name="T1" fmla="*/ 0 h 204"/>
                <a:gd name="T2" fmla="*/ 130 w 204"/>
                <a:gd name="T3" fmla="*/ 3 h 204"/>
                <a:gd name="T4" fmla="*/ 153 w 204"/>
                <a:gd name="T5" fmla="*/ 13 h 204"/>
                <a:gd name="T6" fmla="*/ 174 w 204"/>
                <a:gd name="T7" fmla="*/ 30 h 204"/>
                <a:gd name="T8" fmla="*/ 191 w 204"/>
                <a:gd name="T9" fmla="*/ 51 h 204"/>
                <a:gd name="T10" fmla="*/ 201 w 204"/>
                <a:gd name="T11" fmla="*/ 74 h 204"/>
                <a:gd name="T12" fmla="*/ 204 w 204"/>
                <a:gd name="T13" fmla="*/ 101 h 204"/>
                <a:gd name="T14" fmla="*/ 201 w 204"/>
                <a:gd name="T15" fmla="*/ 128 h 204"/>
                <a:gd name="T16" fmla="*/ 191 w 204"/>
                <a:gd name="T17" fmla="*/ 153 h 204"/>
                <a:gd name="T18" fmla="*/ 174 w 204"/>
                <a:gd name="T19" fmla="*/ 174 h 204"/>
                <a:gd name="T20" fmla="*/ 153 w 204"/>
                <a:gd name="T21" fmla="*/ 189 h 204"/>
                <a:gd name="T22" fmla="*/ 130 w 204"/>
                <a:gd name="T23" fmla="*/ 199 h 204"/>
                <a:gd name="T24" fmla="*/ 103 w 204"/>
                <a:gd name="T25" fmla="*/ 204 h 204"/>
                <a:gd name="T26" fmla="*/ 76 w 204"/>
                <a:gd name="T27" fmla="*/ 199 h 204"/>
                <a:gd name="T28" fmla="*/ 51 w 204"/>
                <a:gd name="T29" fmla="*/ 189 h 204"/>
                <a:gd name="T30" fmla="*/ 30 w 204"/>
                <a:gd name="T31" fmla="*/ 174 h 204"/>
                <a:gd name="T32" fmla="*/ 15 w 204"/>
                <a:gd name="T33" fmla="*/ 153 h 204"/>
                <a:gd name="T34" fmla="*/ 5 w 204"/>
                <a:gd name="T35" fmla="*/ 128 h 204"/>
                <a:gd name="T36" fmla="*/ 0 w 204"/>
                <a:gd name="T37" fmla="*/ 101 h 204"/>
                <a:gd name="T38" fmla="*/ 5 w 204"/>
                <a:gd name="T39" fmla="*/ 74 h 204"/>
                <a:gd name="T40" fmla="*/ 15 w 204"/>
                <a:gd name="T41" fmla="*/ 51 h 204"/>
                <a:gd name="T42" fmla="*/ 30 w 204"/>
                <a:gd name="T43" fmla="*/ 30 h 204"/>
                <a:gd name="T44" fmla="*/ 51 w 204"/>
                <a:gd name="T45" fmla="*/ 13 h 204"/>
                <a:gd name="T46" fmla="*/ 76 w 204"/>
                <a:gd name="T47" fmla="*/ 3 h 204"/>
                <a:gd name="T48" fmla="*/ 103 w 204"/>
                <a:gd name="T49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" h="204">
                  <a:moveTo>
                    <a:pt x="103" y="0"/>
                  </a:moveTo>
                  <a:lnTo>
                    <a:pt x="130" y="3"/>
                  </a:lnTo>
                  <a:lnTo>
                    <a:pt x="153" y="13"/>
                  </a:lnTo>
                  <a:lnTo>
                    <a:pt x="174" y="30"/>
                  </a:lnTo>
                  <a:lnTo>
                    <a:pt x="191" y="51"/>
                  </a:lnTo>
                  <a:lnTo>
                    <a:pt x="201" y="74"/>
                  </a:lnTo>
                  <a:lnTo>
                    <a:pt x="204" y="101"/>
                  </a:lnTo>
                  <a:lnTo>
                    <a:pt x="201" y="128"/>
                  </a:lnTo>
                  <a:lnTo>
                    <a:pt x="191" y="153"/>
                  </a:lnTo>
                  <a:lnTo>
                    <a:pt x="174" y="174"/>
                  </a:lnTo>
                  <a:lnTo>
                    <a:pt x="153" y="189"/>
                  </a:lnTo>
                  <a:lnTo>
                    <a:pt x="130" y="199"/>
                  </a:lnTo>
                  <a:lnTo>
                    <a:pt x="103" y="204"/>
                  </a:lnTo>
                  <a:lnTo>
                    <a:pt x="76" y="199"/>
                  </a:lnTo>
                  <a:lnTo>
                    <a:pt x="51" y="189"/>
                  </a:lnTo>
                  <a:lnTo>
                    <a:pt x="30" y="174"/>
                  </a:lnTo>
                  <a:lnTo>
                    <a:pt x="15" y="153"/>
                  </a:lnTo>
                  <a:lnTo>
                    <a:pt x="5" y="128"/>
                  </a:lnTo>
                  <a:lnTo>
                    <a:pt x="0" y="101"/>
                  </a:lnTo>
                  <a:lnTo>
                    <a:pt x="5" y="74"/>
                  </a:lnTo>
                  <a:lnTo>
                    <a:pt x="15" y="51"/>
                  </a:lnTo>
                  <a:lnTo>
                    <a:pt x="30" y="30"/>
                  </a:lnTo>
                  <a:lnTo>
                    <a:pt x="51" y="13"/>
                  </a:lnTo>
                  <a:lnTo>
                    <a:pt x="76" y="3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26" name="Freeform 6"/>
            <p:cNvSpPr>
              <a:spLocks noEditPoints="1"/>
            </p:cNvSpPr>
            <p:nvPr/>
          </p:nvSpPr>
          <p:spPr bwMode="auto">
            <a:xfrm>
              <a:off x="6661500" y="2865381"/>
              <a:ext cx="318518" cy="211972"/>
            </a:xfrm>
            <a:custGeom>
              <a:avLst/>
              <a:gdLst>
                <a:gd name="T0" fmla="*/ 176 w 176"/>
                <a:gd name="T1" fmla="*/ 99 h 117"/>
                <a:gd name="T2" fmla="*/ 176 w 176"/>
                <a:gd name="T3" fmla="*/ 108 h 117"/>
                <a:gd name="T4" fmla="*/ 161 w 176"/>
                <a:gd name="T5" fmla="*/ 117 h 117"/>
                <a:gd name="T6" fmla="*/ 15 w 176"/>
                <a:gd name="T7" fmla="*/ 117 h 117"/>
                <a:gd name="T8" fmla="*/ 0 w 176"/>
                <a:gd name="T9" fmla="*/ 108 h 117"/>
                <a:gd name="T10" fmla="*/ 0 w 176"/>
                <a:gd name="T11" fmla="*/ 99 h 117"/>
                <a:gd name="T12" fmla="*/ 15 w 176"/>
                <a:gd name="T13" fmla="*/ 99 h 117"/>
                <a:gd name="T14" fmla="*/ 161 w 176"/>
                <a:gd name="T15" fmla="*/ 99 h 117"/>
                <a:gd name="T16" fmla="*/ 176 w 176"/>
                <a:gd name="T17" fmla="*/ 99 h 117"/>
                <a:gd name="T18" fmla="*/ 24 w 176"/>
                <a:gd name="T19" fmla="*/ 79 h 117"/>
                <a:gd name="T20" fmla="*/ 24 w 176"/>
                <a:gd name="T21" fmla="*/ 14 h 117"/>
                <a:gd name="T22" fmla="*/ 38 w 176"/>
                <a:gd name="T23" fmla="*/ 0 h 117"/>
                <a:gd name="T24" fmla="*/ 138 w 176"/>
                <a:gd name="T25" fmla="*/ 0 h 117"/>
                <a:gd name="T26" fmla="*/ 152 w 176"/>
                <a:gd name="T27" fmla="*/ 14 h 117"/>
                <a:gd name="T28" fmla="*/ 152 w 176"/>
                <a:gd name="T29" fmla="*/ 79 h 117"/>
                <a:gd name="T30" fmla="*/ 138 w 176"/>
                <a:gd name="T31" fmla="*/ 93 h 117"/>
                <a:gd name="T32" fmla="*/ 38 w 176"/>
                <a:gd name="T33" fmla="*/ 93 h 117"/>
                <a:gd name="T34" fmla="*/ 24 w 176"/>
                <a:gd name="T35" fmla="*/ 79 h 117"/>
                <a:gd name="T36" fmla="*/ 35 w 176"/>
                <a:gd name="T37" fmla="*/ 79 h 117"/>
                <a:gd name="T38" fmla="*/ 38 w 176"/>
                <a:gd name="T39" fmla="*/ 82 h 117"/>
                <a:gd name="T40" fmla="*/ 138 w 176"/>
                <a:gd name="T41" fmla="*/ 82 h 117"/>
                <a:gd name="T42" fmla="*/ 141 w 176"/>
                <a:gd name="T43" fmla="*/ 79 h 117"/>
                <a:gd name="T44" fmla="*/ 141 w 176"/>
                <a:gd name="T45" fmla="*/ 14 h 117"/>
                <a:gd name="T46" fmla="*/ 138 w 176"/>
                <a:gd name="T47" fmla="*/ 11 h 117"/>
                <a:gd name="T48" fmla="*/ 38 w 176"/>
                <a:gd name="T49" fmla="*/ 11 h 117"/>
                <a:gd name="T50" fmla="*/ 35 w 176"/>
                <a:gd name="T51" fmla="*/ 14 h 117"/>
                <a:gd name="T52" fmla="*/ 35 w 176"/>
                <a:gd name="T53" fmla="*/ 79 h 117"/>
                <a:gd name="T54" fmla="*/ 97 w 176"/>
                <a:gd name="T55" fmla="*/ 107 h 117"/>
                <a:gd name="T56" fmla="*/ 95 w 176"/>
                <a:gd name="T57" fmla="*/ 105 h 117"/>
                <a:gd name="T58" fmla="*/ 81 w 176"/>
                <a:gd name="T59" fmla="*/ 105 h 117"/>
                <a:gd name="T60" fmla="*/ 79 w 176"/>
                <a:gd name="T61" fmla="*/ 107 h 117"/>
                <a:gd name="T62" fmla="*/ 81 w 176"/>
                <a:gd name="T63" fmla="*/ 108 h 117"/>
                <a:gd name="T64" fmla="*/ 95 w 176"/>
                <a:gd name="T65" fmla="*/ 108 h 117"/>
                <a:gd name="T66" fmla="*/ 97 w 176"/>
                <a:gd name="T67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76" h="117">
                  <a:moveTo>
                    <a:pt x="176" y="99"/>
                  </a:moveTo>
                  <a:cubicBezTo>
                    <a:pt x="176" y="108"/>
                    <a:pt x="176" y="108"/>
                    <a:pt x="176" y="108"/>
                  </a:cubicBezTo>
                  <a:cubicBezTo>
                    <a:pt x="176" y="113"/>
                    <a:pt x="169" y="117"/>
                    <a:pt x="161" y="117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7" y="117"/>
                    <a:pt x="0" y="113"/>
                    <a:pt x="0" y="108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161" y="99"/>
                    <a:pt x="161" y="99"/>
                    <a:pt x="161" y="99"/>
                  </a:cubicBezTo>
                  <a:lnTo>
                    <a:pt x="176" y="99"/>
                  </a:lnTo>
                  <a:close/>
                  <a:moveTo>
                    <a:pt x="24" y="79"/>
                  </a:moveTo>
                  <a:cubicBezTo>
                    <a:pt x="24" y="14"/>
                    <a:pt x="24" y="14"/>
                    <a:pt x="24" y="14"/>
                  </a:cubicBezTo>
                  <a:cubicBezTo>
                    <a:pt x="24" y="6"/>
                    <a:pt x="30" y="0"/>
                    <a:pt x="38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6" y="0"/>
                    <a:pt x="152" y="6"/>
                    <a:pt x="152" y="14"/>
                  </a:cubicBezTo>
                  <a:cubicBezTo>
                    <a:pt x="152" y="79"/>
                    <a:pt x="152" y="79"/>
                    <a:pt x="152" y="79"/>
                  </a:cubicBezTo>
                  <a:cubicBezTo>
                    <a:pt x="152" y="87"/>
                    <a:pt x="146" y="93"/>
                    <a:pt x="138" y="93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0" y="93"/>
                    <a:pt x="24" y="87"/>
                    <a:pt x="24" y="79"/>
                  </a:cubicBezTo>
                  <a:close/>
                  <a:moveTo>
                    <a:pt x="35" y="79"/>
                  </a:moveTo>
                  <a:cubicBezTo>
                    <a:pt x="35" y="80"/>
                    <a:pt x="37" y="82"/>
                    <a:pt x="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9" y="82"/>
                    <a:pt x="141" y="80"/>
                    <a:pt x="141" y="79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3"/>
                    <a:pt x="139" y="11"/>
                    <a:pt x="138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7" y="11"/>
                    <a:pt x="35" y="13"/>
                    <a:pt x="35" y="14"/>
                  </a:cubicBezTo>
                  <a:lnTo>
                    <a:pt x="35" y="79"/>
                  </a:lnTo>
                  <a:close/>
                  <a:moveTo>
                    <a:pt x="97" y="107"/>
                  </a:moveTo>
                  <a:cubicBezTo>
                    <a:pt x="97" y="106"/>
                    <a:pt x="96" y="105"/>
                    <a:pt x="95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0" y="105"/>
                    <a:pt x="79" y="106"/>
                    <a:pt x="79" y="107"/>
                  </a:cubicBezTo>
                  <a:cubicBezTo>
                    <a:pt x="79" y="107"/>
                    <a:pt x="80" y="108"/>
                    <a:pt x="81" y="108"/>
                  </a:cubicBezTo>
                  <a:cubicBezTo>
                    <a:pt x="95" y="108"/>
                    <a:pt x="95" y="108"/>
                    <a:pt x="95" y="108"/>
                  </a:cubicBezTo>
                  <a:cubicBezTo>
                    <a:pt x="96" y="108"/>
                    <a:pt x="97" y="107"/>
                    <a:pt x="97" y="107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grpSp>
        <p:nvGrpSpPr>
          <p:cNvPr id="27" name="Group 1"/>
          <p:cNvGrpSpPr/>
          <p:nvPr/>
        </p:nvGrpSpPr>
        <p:grpSpPr>
          <a:xfrm>
            <a:off x="1066082" y="2054561"/>
            <a:ext cx="465007" cy="467298"/>
            <a:chOff x="1066082" y="1818668"/>
            <a:chExt cx="465007" cy="467298"/>
          </a:xfrm>
        </p:grpSpPr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1066082" y="1818668"/>
              <a:ext cx="465007" cy="467298"/>
            </a:xfrm>
            <a:custGeom>
              <a:avLst/>
              <a:gdLst>
                <a:gd name="T0" fmla="*/ 102 w 203"/>
                <a:gd name="T1" fmla="*/ 0 h 204"/>
                <a:gd name="T2" fmla="*/ 129 w 203"/>
                <a:gd name="T3" fmla="*/ 3 h 204"/>
                <a:gd name="T4" fmla="*/ 153 w 203"/>
                <a:gd name="T5" fmla="*/ 13 h 204"/>
                <a:gd name="T6" fmla="*/ 174 w 203"/>
                <a:gd name="T7" fmla="*/ 30 h 204"/>
                <a:gd name="T8" fmla="*/ 190 w 203"/>
                <a:gd name="T9" fmla="*/ 50 h 204"/>
                <a:gd name="T10" fmla="*/ 200 w 203"/>
                <a:gd name="T11" fmla="*/ 74 h 204"/>
                <a:gd name="T12" fmla="*/ 203 w 203"/>
                <a:gd name="T13" fmla="*/ 102 h 204"/>
                <a:gd name="T14" fmla="*/ 200 w 203"/>
                <a:gd name="T15" fmla="*/ 129 h 204"/>
                <a:gd name="T16" fmla="*/ 190 w 203"/>
                <a:gd name="T17" fmla="*/ 153 h 204"/>
                <a:gd name="T18" fmla="*/ 174 w 203"/>
                <a:gd name="T19" fmla="*/ 174 h 204"/>
                <a:gd name="T20" fmla="*/ 153 w 203"/>
                <a:gd name="T21" fmla="*/ 190 h 204"/>
                <a:gd name="T22" fmla="*/ 129 w 203"/>
                <a:gd name="T23" fmla="*/ 201 h 204"/>
                <a:gd name="T24" fmla="*/ 102 w 203"/>
                <a:gd name="T25" fmla="*/ 204 h 204"/>
                <a:gd name="T26" fmla="*/ 74 w 203"/>
                <a:gd name="T27" fmla="*/ 201 h 204"/>
                <a:gd name="T28" fmla="*/ 50 w 203"/>
                <a:gd name="T29" fmla="*/ 190 h 204"/>
                <a:gd name="T30" fmla="*/ 30 w 203"/>
                <a:gd name="T31" fmla="*/ 174 h 204"/>
                <a:gd name="T32" fmla="*/ 13 w 203"/>
                <a:gd name="T33" fmla="*/ 153 h 204"/>
                <a:gd name="T34" fmla="*/ 3 w 203"/>
                <a:gd name="T35" fmla="*/ 129 h 204"/>
                <a:gd name="T36" fmla="*/ 0 w 203"/>
                <a:gd name="T37" fmla="*/ 102 h 204"/>
                <a:gd name="T38" fmla="*/ 3 w 203"/>
                <a:gd name="T39" fmla="*/ 74 h 204"/>
                <a:gd name="T40" fmla="*/ 13 w 203"/>
                <a:gd name="T41" fmla="*/ 50 h 204"/>
                <a:gd name="T42" fmla="*/ 30 w 203"/>
                <a:gd name="T43" fmla="*/ 30 h 204"/>
                <a:gd name="T44" fmla="*/ 50 w 203"/>
                <a:gd name="T45" fmla="*/ 13 h 204"/>
                <a:gd name="T46" fmla="*/ 74 w 203"/>
                <a:gd name="T47" fmla="*/ 3 h 204"/>
                <a:gd name="T48" fmla="*/ 102 w 203"/>
                <a:gd name="T49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204">
                  <a:moveTo>
                    <a:pt x="102" y="0"/>
                  </a:moveTo>
                  <a:lnTo>
                    <a:pt x="129" y="3"/>
                  </a:lnTo>
                  <a:lnTo>
                    <a:pt x="153" y="13"/>
                  </a:lnTo>
                  <a:lnTo>
                    <a:pt x="174" y="30"/>
                  </a:lnTo>
                  <a:lnTo>
                    <a:pt x="190" y="50"/>
                  </a:lnTo>
                  <a:lnTo>
                    <a:pt x="200" y="74"/>
                  </a:lnTo>
                  <a:lnTo>
                    <a:pt x="203" y="102"/>
                  </a:lnTo>
                  <a:lnTo>
                    <a:pt x="200" y="129"/>
                  </a:lnTo>
                  <a:lnTo>
                    <a:pt x="190" y="153"/>
                  </a:lnTo>
                  <a:lnTo>
                    <a:pt x="174" y="174"/>
                  </a:lnTo>
                  <a:lnTo>
                    <a:pt x="153" y="190"/>
                  </a:lnTo>
                  <a:lnTo>
                    <a:pt x="129" y="201"/>
                  </a:lnTo>
                  <a:lnTo>
                    <a:pt x="102" y="204"/>
                  </a:lnTo>
                  <a:lnTo>
                    <a:pt x="74" y="201"/>
                  </a:lnTo>
                  <a:lnTo>
                    <a:pt x="50" y="190"/>
                  </a:lnTo>
                  <a:lnTo>
                    <a:pt x="30" y="174"/>
                  </a:lnTo>
                  <a:lnTo>
                    <a:pt x="13" y="153"/>
                  </a:lnTo>
                  <a:lnTo>
                    <a:pt x="3" y="129"/>
                  </a:lnTo>
                  <a:lnTo>
                    <a:pt x="0" y="102"/>
                  </a:lnTo>
                  <a:lnTo>
                    <a:pt x="3" y="74"/>
                  </a:lnTo>
                  <a:lnTo>
                    <a:pt x="13" y="50"/>
                  </a:lnTo>
                  <a:lnTo>
                    <a:pt x="30" y="30"/>
                  </a:lnTo>
                  <a:lnTo>
                    <a:pt x="50" y="13"/>
                  </a:lnTo>
                  <a:lnTo>
                    <a:pt x="74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29" name="Freeform 7"/>
            <p:cNvSpPr>
              <a:spLocks noEditPoints="1"/>
            </p:cNvSpPr>
            <p:nvPr/>
          </p:nvSpPr>
          <p:spPr bwMode="auto">
            <a:xfrm>
              <a:off x="1145360" y="1919614"/>
              <a:ext cx="299574" cy="277578"/>
            </a:xfrm>
            <a:custGeom>
              <a:avLst/>
              <a:gdLst>
                <a:gd name="T0" fmla="*/ 31 w 177"/>
                <a:gd name="T1" fmla="*/ 94 h 164"/>
                <a:gd name="T2" fmla="*/ 19 w 177"/>
                <a:gd name="T3" fmla="*/ 94 h 164"/>
                <a:gd name="T4" fmla="*/ 1 w 177"/>
                <a:gd name="T5" fmla="*/ 79 h 164"/>
                <a:gd name="T6" fmla="*/ 12 w 177"/>
                <a:gd name="T7" fmla="*/ 47 h 164"/>
                <a:gd name="T8" fmla="*/ 36 w 177"/>
                <a:gd name="T9" fmla="*/ 55 h 164"/>
                <a:gd name="T10" fmla="*/ 48 w 177"/>
                <a:gd name="T11" fmla="*/ 52 h 164"/>
                <a:gd name="T12" fmla="*/ 48 w 177"/>
                <a:gd name="T13" fmla="*/ 59 h 164"/>
                <a:gd name="T14" fmla="*/ 55 w 177"/>
                <a:gd name="T15" fmla="*/ 82 h 164"/>
                <a:gd name="T16" fmla="*/ 31 w 177"/>
                <a:gd name="T17" fmla="*/ 94 h 164"/>
                <a:gd name="T18" fmla="*/ 36 w 177"/>
                <a:gd name="T19" fmla="*/ 47 h 164"/>
                <a:gd name="T20" fmla="*/ 12 w 177"/>
                <a:gd name="T21" fmla="*/ 23 h 164"/>
                <a:gd name="T22" fmla="*/ 36 w 177"/>
                <a:gd name="T23" fmla="*/ 0 h 164"/>
                <a:gd name="T24" fmla="*/ 59 w 177"/>
                <a:gd name="T25" fmla="*/ 23 h 164"/>
                <a:gd name="T26" fmla="*/ 36 w 177"/>
                <a:gd name="T27" fmla="*/ 47 h 164"/>
                <a:gd name="T28" fmla="*/ 129 w 177"/>
                <a:gd name="T29" fmla="*/ 164 h 164"/>
                <a:gd name="T30" fmla="*/ 49 w 177"/>
                <a:gd name="T31" fmla="*/ 164 h 164"/>
                <a:gd name="T32" fmla="*/ 24 w 177"/>
                <a:gd name="T33" fmla="*/ 140 h 164"/>
                <a:gd name="T34" fmla="*/ 56 w 177"/>
                <a:gd name="T35" fmla="*/ 88 h 164"/>
                <a:gd name="T36" fmla="*/ 89 w 177"/>
                <a:gd name="T37" fmla="*/ 101 h 164"/>
                <a:gd name="T38" fmla="*/ 121 w 177"/>
                <a:gd name="T39" fmla="*/ 88 h 164"/>
                <a:gd name="T40" fmla="*/ 153 w 177"/>
                <a:gd name="T41" fmla="*/ 140 h 164"/>
                <a:gd name="T42" fmla="*/ 129 w 177"/>
                <a:gd name="T43" fmla="*/ 164 h 164"/>
                <a:gd name="T44" fmla="*/ 89 w 177"/>
                <a:gd name="T45" fmla="*/ 94 h 164"/>
                <a:gd name="T46" fmla="*/ 53 w 177"/>
                <a:gd name="T47" fmla="*/ 59 h 164"/>
                <a:gd name="T48" fmla="*/ 89 w 177"/>
                <a:gd name="T49" fmla="*/ 23 h 164"/>
                <a:gd name="T50" fmla="*/ 124 w 177"/>
                <a:gd name="T51" fmla="*/ 59 h 164"/>
                <a:gd name="T52" fmla="*/ 89 w 177"/>
                <a:gd name="T53" fmla="*/ 94 h 164"/>
                <a:gd name="T54" fmla="*/ 141 w 177"/>
                <a:gd name="T55" fmla="*/ 47 h 164"/>
                <a:gd name="T56" fmla="*/ 118 w 177"/>
                <a:gd name="T57" fmla="*/ 23 h 164"/>
                <a:gd name="T58" fmla="*/ 141 w 177"/>
                <a:gd name="T59" fmla="*/ 0 h 164"/>
                <a:gd name="T60" fmla="*/ 165 w 177"/>
                <a:gd name="T61" fmla="*/ 23 h 164"/>
                <a:gd name="T62" fmla="*/ 141 w 177"/>
                <a:gd name="T63" fmla="*/ 47 h 164"/>
                <a:gd name="T64" fmla="*/ 159 w 177"/>
                <a:gd name="T65" fmla="*/ 94 h 164"/>
                <a:gd name="T66" fmla="*/ 146 w 177"/>
                <a:gd name="T67" fmla="*/ 94 h 164"/>
                <a:gd name="T68" fmla="*/ 122 w 177"/>
                <a:gd name="T69" fmla="*/ 82 h 164"/>
                <a:gd name="T70" fmla="*/ 130 w 177"/>
                <a:gd name="T71" fmla="*/ 59 h 164"/>
                <a:gd name="T72" fmla="*/ 129 w 177"/>
                <a:gd name="T73" fmla="*/ 52 h 164"/>
                <a:gd name="T74" fmla="*/ 141 w 177"/>
                <a:gd name="T75" fmla="*/ 55 h 164"/>
                <a:gd name="T76" fmla="*/ 165 w 177"/>
                <a:gd name="T77" fmla="*/ 47 h 164"/>
                <a:gd name="T78" fmla="*/ 177 w 177"/>
                <a:gd name="T79" fmla="*/ 79 h 164"/>
                <a:gd name="T80" fmla="*/ 159 w 177"/>
                <a:gd name="T81" fmla="*/ 9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7" h="164">
                  <a:moveTo>
                    <a:pt x="31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1" y="89"/>
                    <a:pt x="1" y="79"/>
                  </a:cubicBezTo>
                  <a:cubicBezTo>
                    <a:pt x="1" y="72"/>
                    <a:pt x="0" y="47"/>
                    <a:pt x="12" y="47"/>
                  </a:cubicBezTo>
                  <a:cubicBezTo>
                    <a:pt x="14" y="47"/>
                    <a:pt x="24" y="55"/>
                    <a:pt x="36" y="55"/>
                  </a:cubicBezTo>
                  <a:cubicBezTo>
                    <a:pt x="40" y="55"/>
                    <a:pt x="44" y="54"/>
                    <a:pt x="48" y="52"/>
                  </a:cubicBezTo>
                  <a:cubicBezTo>
                    <a:pt x="48" y="54"/>
                    <a:pt x="48" y="57"/>
                    <a:pt x="48" y="59"/>
                  </a:cubicBezTo>
                  <a:cubicBezTo>
                    <a:pt x="48" y="67"/>
                    <a:pt x="50" y="75"/>
                    <a:pt x="55" y="82"/>
                  </a:cubicBezTo>
                  <a:cubicBezTo>
                    <a:pt x="46" y="82"/>
                    <a:pt x="37" y="86"/>
                    <a:pt x="31" y="94"/>
                  </a:cubicBezTo>
                  <a:close/>
                  <a:moveTo>
                    <a:pt x="36" y="47"/>
                  </a:moveTo>
                  <a:cubicBezTo>
                    <a:pt x="23" y="47"/>
                    <a:pt x="12" y="36"/>
                    <a:pt x="12" y="23"/>
                  </a:cubicBezTo>
                  <a:cubicBezTo>
                    <a:pt x="12" y="10"/>
                    <a:pt x="23" y="0"/>
                    <a:pt x="36" y="0"/>
                  </a:cubicBezTo>
                  <a:cubicBezTo>
                    <a:pt x="49" y="0"/>
                    <a:pt x="59" y="10"/>
                    <a:pt x="59" y="23"/>
                  </a:cubicBezTo>
                  <a:cubicBezTo>
                    <a:pt x="59" y="36"/>
                    <a:pt x="49" y="47"/>
                    <a:pt x="36" y="47"/>
                  </a:cubicBezTo>
                  <a:close/>
                  <a:moveTo>
                    <a:pt x="129" y="164"/>
                  </a:moveTo>
                  <a:cubicBezTo>
                    <a:pt x="49" y="164"/>
                    <a:pt x="49" y="164"/>
                    <a:pt x="49" y="164"/>
                  </a:cubicBezTo>
                  <a:cubicBezTo>
                    <a:pt x="34" y="164"/>
                    <a:pt x="24" y="155"/>
                    <a:pt x="24" y="140"/>
                  </a:cubicBezTo>
                  <a:cubicBezTo>
                    <a:pt x="24" y="120"/>
                    <a:pt x="29" y="88"/>
                    <a:pt x="56" y="88"/>
                  </a:cubicBezTo>
                  <a:cubicBezTo>
                    <a:pt x="59" y="88"/>
                    <a:pt x="70" y="101"/>
                    <a:pt x="89" y="101"/>
                  </a:cubicBezTo>
                  <a:cubicBezTo>
                    <a:pt x="107" y="101"/>
                    <a:pt x="118" y="88"/>
                    <a:pt x="121" y="88"/>
                  </a:cubicBezTo>
                  <a:cubicBezTo>
                    <a:pt x="148" y="88"/>
                    <a:pt x="153" y="120"/>
                    <a:pt x="153" y="140"/>
                  </a:cubicBezTo>
                  <a:cubicBezTo>
                    <a:pt x="153" y="155"/>
                    <a:pt x="143" y="164"/>
                    <a:pt x="129" y="164"/>
                  </a:cubicBezTo>
                  <a:close/>
                  <a:moveTo>
                    <a:pt x="89" y="94"/>
                  </a:moveTo>
                  <a:cubicBezTo>
                    <a:pt x="69" y="94"/>
                    <a:pt x="53" y="78"/>
                    <a:pt x="53" y="59"/>
                  </a:cubicBezTo>
                  <a:cubicBezTo>
                    <a:pt x="53" y="39"/>
                    <a:pt x="69" y="23"/>
                    <a:pt x="89" y="23"/>
                  </a:cubicBezTo>
                  <a:cubicBezTo>
                    <a:pt x="108" y="23"/>
                    <a:pt x="124" y="39"/>
                    <a:pt x="124" y="59"/>
                  </a:cubicBezTo>
                  <a:cubicBezTo>
                    <a:pt x="124" y="78"/>
                    <a:pt x="108" y="94"/>
                    <a:pt x="89" y="94"/>
                  </a:cubicBezTo>
                  <a:close/>
                  <a:moveTo>
                    <a:pt x="141" y="47"/>
                  </a:moveTo>
                  <a:cubicBezTo>
                    <a:pt x="128" y="47"/>
                    <a:pt x="118" y="36"/>
                    <a:pt x="118" y="23"/>
                  </a:cubicBezTo>
                  <a:cubicBezTo>
                    <a:pt x="118" y="10"/>
                    <a:pt x="128" y="0"/>
                    <a:pt x="141" y="0"/>
                  </a:cubicBezTo>
                  <a:cubicBezTo>
                    <a:pt x="154" y="0"/>
                    <a:pt x="165" y="10"/>
                    <a:pt x="165" y="23"/>
                  </a:cubicBezTo>
                  <a:cubicBezTo>
                    <a:pt x="165" y="36"/>
                    <a:pt x="154" y="47"/>
                    <a:pt x="141" y="47"/>
                  </a:cubicBezTo>
                  <a:close/>
                  <a:moveTo>
                    <a:pt x="159" y="94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140" y="86"/>
                    <a:pt x="132" y="82"/>
                    <a:pt x="122" y="82"/>
                  </a:cubicBezTo>
                  <a:cubicBezTo>
                    <a:pt x="127" y="75"/>
                    <a:pt x="130" y="67"/>
                    <a:pt x="130" y="59"/>
                  </a:cubicBezTo>
                  <a:cubicBezTo>
                    <a:pt x="130" y="57"/>
                    <a:pt x="129" y="54"/>
                    <a:pt x="129" y="52"/>
                  </a:cubicBezTo>
                  <a:cubicBezTo>
                    <a:pt x="133" y="54"/>
                    <a:pt x="137" y="55"/>
                    <a:pt x="141" y="55"/>
                  </a:cubicBezTo>
                  <a:cubicBezTo>
                    <a:pt x="154" y="55"/>
                    <a:pt x="163" y="47"/>
                    <a:pt x="165" y="47"/>
                  </a:cubicBezTo>
                  <a:cubicBezTo>
                    <a:pt x="177" y="47"/>
                    <a:pt x="177" y="72"/>
                    <a:pt x="177" y="79"/>
                  </a:cubicBezTo>
                  <a:cubicBezTo>
                    <a:pt x="177" y="89"/>
                    <a:pt x="168" y="94"/>
                    <a:pt x="159" y="94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grpSp>
        <p:nvGrpSpPr>
          <p:cNvPr id="30" name="Group 2"/>
          <p:cNvGrpSpPr/>
          <p:nvPr/>
        </p:nvGrpSpPr>
        <p:grpSpPr>
          <a:xfrm>
            <a:off x="3635896" y="2061023"/>
            <a:ext cx="465007" cy="465007"/>
            <a:chOff x="3635896" y="1825130"/>
            <a:chExt cx="465007" cy="465007"/>
          </a:xfrm>
        </p:grpSpPr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3635896" y="1825130"/>
              <a:ext cx="465007" cy="465007"/>
            </a:xfrm>
            <a:custGeom>
              <a:avLst/>
              <a:gdLst>
                <a:gd name="T0" fmla="*/ 101 w 203"/>
                <a:gd name="T1" fmla="*/ 0 h 203"/>
                <a:gd name="T2" fmla="*/ 129 w 203"/>
                <a:gd name="T3" fmla="*/ 2 h 203"/>
                <a:gd name="T4" fmla="*/ 153 w 203"/>
                <a:gd name="T5" fmla="*/ 13 h 203"/>
                <a:gd name="T6" fmla="*/ 173 w 203"/>
                <a:gd name="T7" fmla="*/ 29 h 203"/>
                <a:gd name="T8" fmla="*/ 190 w 203"/>
                <a:gd name="T9" fmla="*/ 50 h 203"/>
                <a:gd name="T10" fmla="*/ 200 w 203"/>
                <a:gd name="T11" fmla="*/ 74 h 203"/>
                <a:gd name="T12" fmla="*/ 203 w 203"/>
                <a:gd name="T13" fmla="*/ 101 h 203"/>
                <a:gd name="T14" fmla="*/ 200 w 203"/>
                <a:gd name="T15" fmla="*/ 129 h 203"/>
                <a:gd name="T16" fmla="*/ 190 w 203"/>
                <a:gd name="T17" fmla="*/ 153 h 203"/>
                <a:gd name="T18" fmla="*/ 173 w 203"/>
                <a:gd name="T19" fmla="*/ 174 h 203"/>
                <a:gd name="T20" fmla="*/ 153 w 203"/>
                <a:gd name="T21" fmla="*/ 190 h 203"/>
                <a:gd name="T22" fmla="*/ 129 w 203"/>
                <a:gd name="T23" fmla="*/ 200 h 203"/>
                <a:gd name="T24" fmla="*/ 101 w 203"/>
                <a:gd name="T25" fmla="*/ 203 h 203"/>
                <a:gd name="T26" fmla="*/ 74 w 203"/>
                <a:gd name="T27" fmla="*/ 200 h 203"/>
                <a:gd name="T28" fmla="*/ 50 w 203"/>
                <a:gd name="T29" fmla="*/ 190 h 203"/>
                <a:gd name="T30" fmla="*/ 29 w 203"/>
                <a:gd name="T31" fmla="*/ 174 h 203"/>
                <a:gd name="T32" fmla="*/ 13 w 203"/>
                <a:gd name="T33" fmla="*/ 153 h 203"/>
                <a:gd name="T34" fmla="*/ 3 w 203"/>
                <a:gd name="T35" fmla="*/ 129 h 203"/>
                <a:gd name="T36" fmla="*/ 0 w 203"/>
                <a:gd name="T37" fmla="*/ 101 h 203"/>
                <a:gd name="T38" fmla="*/ 3 w 203"/>
                <a:gd name="T39" fmla="*/ 74 h 203"/>
                <a:gd name="T40" fmla="*/ 13 w 203"/>
                <a:gd name="T41" fmla="*/ 50 h 203"/>
                <a:gd name="T42" fmla="*/ 29 w 203"/>
                <a:gd name="T43" fmla="*/ 29 h 203"/>
                <a:gd name="T44" fmla="*/ 50 w 203"/>
                <a:gd name="T45" fmla="*/ 13 h 203"/>
                <a:gd name="T46" fmla="*/ 74 w 203"/>
                <a:gd name="T47" fmla="*/ 2 h 203"/>
                <a:gd name="T48" fmla="*/ 101 w 203"/>
                <a:gd name="T49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203">
                  <a:moveTo>
                    <a:pt x="101" y="0"/>
                  </a:moveTo>
                  <a:lnTo>
                    <a:pt x="129" y="2"/>
                  </a:lnTo>
                  <a:lnTo>
                    <a:pt x="153" y="13"/>
                  </a:lnTo>
                  <a:lnTo>
                    <a:pt x="173" y="29"/>
                  </a:lnTo>
                  <a:lnTo>
                    <a:pt x="190" y="50"/>
                  </a:lnTo>
                  <a:lnTo>
                    <a:pt x="200" y="74"/>
                  </a:lnTo>
                  <a:lnTo>
                    <a:pt x="203" y="101"/>
                  </a:lnTo>
                  <a:lnTo>
                    <a:pt x="200" y="129"/>
                  </a:lnTo>
                  <a:lnTo>
                    <a:pt x="190" y="153"/>
                  </a:lnTo>
                  <a:lnTo>
                    <a:pt x="173" y="174"/>
                  </a:lnTo>
                  <a:lnTo>
                    <a:pt x="153" y="190"/>
                  </a:lnTo>
                  <a:lnTo>
                    <a:pt x="129" y="200"/>
                  </a:lnTo>
                  <a:lnTo>
                    <a:pt x="101" y="203"/>
                  </a:lnTo>
                  <a:lnTo>
                    <a:pt x="74" y="200"/>
                  </a:lnTo>
                  <a:lnTo>
                    <a:pt x="50" y="190"/>
                  </a:lnTo>
                  <a:lnTo>
                    <a:pt x="29" y="174"/>
                  </a:lnTo>
                  <a:lnTo>
                    <a:pt x="13" y="153"/>
                  </a:lnTo>
                  <a:lnTo>
                    <a:pt x="3" y="129"/>
                  </a:lnTo>
                  <a:lnTo>
                    <a:pt x="0" y="101"/>
                  </a:lnTo>
                  <a:lnTo>
                    <a:pt x="3" y="74"/>
                  </a:lnTo>
                  <a:lnTo>
                    <a:pt x="13" y="50"/>
                  </a:lnTo>
                  <a:lnTo>
                    <a:pt x="29" y="29"/>
                  </a:lnTo>
                  <a:lnTo>
                    <a:pt x="50" y="13"/>
                  </a:lnTo>
                  <a:lnTo>
                    <a:pt x="74" y="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32" name="Freeform 8"/>
            <p:cNvSpPr>
              <a:spLocks noEditPoints="1"/>
            </p:cNvSpPr>
            <p:nvPr/>
          </p:nvSpPr>
          <p:spPr bwMode="auto">
            <a:xfrm>
              <a:off x="3788568" y="1901620"/>
              <a:ext cx="201914" cy="300866"/>
            </a:xfrm>
            <a:custGeom>
              <a:avLst/>
              <a:gdLst>
                <a:gd name="T0" fmla="*/ 85 w 94"/>
                <a:gd name="T1" fmla="*/ 44 h 140"/>
                <a:gd name="T2" fmla="*/ 45 w 94"/>
                <a:gd name="T3" fmla="*/ 90 h 140"/>
                <a:gd name="T4" fmla="*/ 26 w 94"/>
                <a:gd name="T5" fmla="*/ 105 h 140"/>
                <a:gd name="T6" fmla="*/ 26 w 94"/>
                <a:gd name="T7" fmla="*/ 108 h 140"/>
                <a:gd name="T8" fmla="*/ 35 w 94"/>
                <a:gd name="T9" fmla="*/ 123 h 140"/>
                <a:gd name="T10" fmla="*/ 17 w 94"/>
                <a:gd name="T11" fmla="*/ 140 h 140"/>
                <a:gd name="T12" fmla="*/ 0 w 94"/>
                <a:gd name="T13" fmla="*/ 123 h 140"/>
                <a:gd name="T14" fmla="*/ 9 w 94"/>
                <a:gd name="T15" fmla="*/ 108 h 140"/>
                <a:gd name="T16" fmla="*/ 9 w 94"/>
                <a:gd name="T17" fmla="*/ 33 h 140"/>
                <a:gd name="T18" fmla="*/ 0 w 94"/>
                <a:gd name="T19" fmla="*/ 17 h 140"/>
                <a:gd name="T20" fmla="*/ 17 w 94"/>
                <a:gd name="T21" fmla="*/ 0 h 140"/>
                <a:gd name="T22" fmla="*/ 35 w 94"/>
                <a:gd name="T23" fmla="*/ 17 h 140"/>
                <a:gd name="T24" fmla="*/ 26 w 94"/>
                <a:gd name="T25" fmla="*/ 33 h 140"/>
                <a:gd name="T26" fmla="*/ 26 w 94"/>
                <a:gd name="T27" fmla="*/ 78 h 140"/>
                <a:gd name="T28" fmla="*/ 40 w 94"/>
                <a:gd name="T29" fmla="*/ 73 h 140"/>
                <a:gd name="T30" fmla="*/ 67 w 94"/>
                <a:gd name="T31" fmla="*/ 44 h 140"/>
                <a:gd name="T32" fmla="*/ 58 w 94"/>
                <a:gd name="T33" fmla="*/ 29 h 140"/>
                <a:gd name="T34" fmla="*/ 76 w 94"/>
                <a:gd name="T35" fmla="*/ 11 h 140"/>
                <a:gd name="T36" fmla="*/ 94 w 94"/>
                <a:gd name="T37" fmla="*/ 29 h 140"/>
                <a:gd name="T38" fmla="*/ 85 w 94"/>
                <a:gd name="T39" fmla="*/ 44 h 140"/>
                <a:gd name="T40" fmla="*/ 17 w 94"/>
                <a:gd name="T41" fmla="*/ 9 h 140"/>
                <a:gd name="T42" fmla="*/ 9 w 94"/>
                <a:gd name="T43" fmla="*/ 17 h 140"/>
                <a:gd name="T44" fmla="*/ 17 w 94"/>
                <a:gd name="T45" fmla="*/ 26 h 140"/>
                <a:gd name="T46" fmla="*/ 26 w 94"/>
                <a:gd name="T47" fmla="*/ 17 h 140"/>
                <a:gd name="T48" fmla="*/ 17 w 94"/>
                <a:gd name="T49" fmla="*/ 9 h 140"/>
                <a:gd name="T50" fmla="*/ 17 w 94"/>
                <a:gd name="T51" fmla="*/ 114 h 140"/>
                <a:gd name="T52" fmla="*/ 9 w 94"/>
                <a:gd name="T53" fmla="*/ 123 h 140"/>
                <a:gd name="T54" fmla="*/ 17 w 94"/>
                <a:gd name="T55" fmla="*/ 132 h 140"/>
                <a:gd name="T56" fmla="*/ 26 w 94"/>
                <a:gd name="T57" fmla="*/ 123 h 140"/>
                <a:gd name="T58" fmla="*/ 17 w 94"/>
                <a:gd name="T59" fmla="*/ 114 h 140"/>
                <a:gd name="T60" fmla="*/ 76 w 94"/>
                <a:gd name="T61" fmla="*/ 20 h 140"/>
                <a:gd name="T62" fmla="*/ 67 w 94"/>
                <a:gd name="T63" fmla="*/ 29 h 140"/>
                <a:gd name="T64" fmla="*/ 76 w 94"/>
                <a:gd name="T65" fmla="*/ 38 h 140"/>
                <a:gd name="T66" fmla="*/ 85 w 94"/>
                <a:gd name="T67" fmla="*/ 29 h 140"/>
                <a:gd name="T68" fmla="*/ 76 w 94"/>
                <a:gd name="T69" fmla="*/ 2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4" h="140">
                  <a:moveTo>
                    <a:pt x="85" y="44"/>
                  </a:moveTo>
                  <a:cubicBezTo>
                    <a:pt x="84" y="77"/>
                    <a:pt x="61" y="85"/>
                    <a:pt x="45" y="90"/>
                  </a:cubicBezTo>
                  <a:cubicBezTo>
                    <a:pt x="31" y="94"/>
                    <a:pt x="26" y="96"/>
                    <a:pt x="26" y="105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31" y="111"/>
                    <a:pt x="35" y="116"/>
                    <a:pt x="35" y="123"/>
                  </a:cubicBezTo>
                  <a:cubicBezTo>
                    <a:pt x="35" y="132"/>
                    <a:pt x="27" y="140"/>
                    <a:pt x="17" y="140"/>
                  </a:cubicBezTo>
                  <a:cubicBezTo>
                    <a:pt x="8" y="140"/>
                    <a:pt x="0" y="132"/>
                    <a:pt x="0" y="123"/>
                  </a:cubicBezTo>
                  <a:cubicBezTo>
                    <a:pt x="0" y="116"/>
                    <a:pt x="3" y="111"/>
                    <a:pt x="9" y="108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" y="29"/>
                    <a:pt x="0" y="24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7" y="0"/>
                    <a:pt x="35" y="8"/>
                    <a:pt x="35" y="17"/>
                  </a:cubicBezTo>
                  <a:cubicBezTo>
                    <a:pt x="35" y="24"/>
                    <a:pt x="31" y="29"/>
                    <a:pt x="26" y="33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31" y="76"/>
                    <a:pt x="36" y="74"/>
                    <a:pt x="40" y="73"/>
                  </a:cubicBezTo>
                  <a:cubicBezTo>
                    <a:pt x="57" y="67"/>
                    <a:pt x="67" y="63"/>
                    <a:pt x="67" y="44"/>
                  </a:cubicBezTo>
                  <a:cubicBezTo>
                    <a:pt x="62" y="41"/>
                    <a:pt x="58" y="36"/>
                    <a:pt x="58" y="29"/>
                  </a:cubicBezTo>
                  <a:cubicBezTo>
                    <a:pt x="58" y="19"/>
                    <a:pt x="66" y="11"/>
                    <a:pt x="76" y="11"/>
                  </a:cubicBezTo>
                  <a:cubicBezTo>
                    <a:pt x="86" y="11"/>
                    <a:pt x="94" y="19"/>
                    <a:pt x="94" y="29"/>
                  </a:cubicBezTo>
                  <a:cubicBezTo>
                    <a:pt x="94" y="36"/>
                    <a:pt x="90" y="41"/>
                    <a:pt x="85" y="44"/>
                  </a:cubicBezTo>
                  <a:close/>
                  <a:moveTo>
                    <a:pt x="17" y="9"/>
                  </a:moveTo>
                  <a:cubicBezTo>
                    <a:pt x="13" y="9"/>
                    <a:pt x="9" y="12"/>
                    <a:pt x="9" y="17"/>
                  </a:cubicBezTo>
                  <a:cubicBezTo>
                    <a:pt x="9" y="22"/>
                    <a:pt x="13" y="26"/>
                    <a:pt x="17" y="26"/>
                  </a:cubicBezTo>
                  <a:cubicBezTo>
                    <a:pt x="22" y="26"/>
                    <a:pt x="26" y="22"/>
                    <a:pt x="26" y="17"/>
                  </a:cubicBezTo>
                  <a:cubicBezTo>
                    <a:pt x="26" y="12"/>
                    <a:pt x="22" y="9"/>
                    <a:pt x="17" y="9"/>
                  </a:cubicBezTo>
                  <a:close/>
                  <a:moveTo>
                    <a:pt x="17" y="114"/>
                  </a:moveTo>
                  <a:cubicBezTo>
                    <a:pt x="13" y="114"/>
                    <a:pt x="9" y="118"/>
                    <a:pt x="9" y="123"/>
                  </a:cubicBezTo>
                  <a:cubicBezTo>
                    <a:pt x="9" y="128"/>
                    <a:pt x="13" y="132"/>
                    <a:pt x="17" y="132"/>
                  </a:cubicBezTo>
                  <a:cubicBezTo>
                    <a:pt x="22" y="132"/>
                    <a:pt x="26" y="128"/>
                    <a:pt x="26" y="123"/>
                  </a:cubicBezTo>
                  <a:cubicBezTo>
                    <a:pt x="26" y="118"/>
                    <a:pt x="22" y="114"/>
                    <a:pt x="17" y="114"/>
                  </a:cubicBezTo>
                  <a:close/>
                  <a:moveTo>
                    <a:pt x="76" y="20"/>
                  </a:moveTo>
                  <a:cubicBezTo>
                    <a:pt x="71" y="20"/>
                    <a:pt x="67" y="24"/>
                    <a:pt x="67" y="29"/>
                  </a:cubicBezTo>
                  <a:cubicBezTo>
                    <a:pt x="67" y="34"/>
                    <a:pt x="71" y="38"/>
                    <a:pt x="76" y="38"/>
                  </a:cubicBezTo>
                  <a:cubicBezTo>
                    <a:pt x="81" y="38"/>
                    <a:pt x="85" y="34"/>
                    <a:pt x="85" y="29"/>
                  </a:cubicBezTo>
                  <a:cubicBezTo>
                    <a:pt x="85" y="24"/>
                    <a:pt x="81" y="20"/>
                    <a:pt x="76" y="20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grpSp>
        <p:nvGrpSpPr>
          <p:cNvPr id="33" name="Group 17"/>
          <p:cNvGrpSpPr/>
          <p:nvPr/>
        </p:nvGrpSpPr>
        <p:grpSpPr>
          <a:xfrm>
            <a:off x="6365383" y="1223467"/>
            <a:ext cx="467298" cy="465007"/>
            <a:chOff x="6365383" y="987574"/>
            <a:chExt cx="467298" cy="465007"/>
          </a:xfrm>
        </p:grpSpPr>
        <p:sp>
          <p:nvSpPr>
            <p:cNvPr id="34" name="Freeform 10"/>
            <p:cNvSpPr>
              <a:spLocks/>
            </p:cNvSpPr>
            <p:nvPr/>
          </p:nvSpPr>
          <p:spPr bwMode="auto">
            <a:xfrm>
              <a:off x="6365383" y="987574"/>
              <a:ext cx="467298" cy="465007"/>
            </a:xfrm>
            <a:custGeom>
              <a:avLst/>
              <a:gdLst>
                <a:gd name="T0" fmla="*/ 101 w 204"/>
                <a:gd name="T1" fmla="*/ 0 h 203"/>
                <a:gd name="T2" fmla="*/ 130 w 204"/>
                <a:gd name="T3" fmla="*/ 3 h 203"/>
                <a:gd name="T4" fmla="*/ 153 w 204"/>
                <a:gd name="T5" fmla="*/ 13 h 203"/>
                <a:gd name="T6" fmla="*/ 174 w 204"/>
                <a:gd name="T7" fmla="*/ 29 h 203"/>
                <a:gd name="T8" fmla="*/ 191 w 204"/>
                <a:gd name="T9" fmla="*/ 50 h 203"/>
                <a:gd name="T10" fmla="*/ 201 w 204"/>
                <a:gd name="T11" fmla="*/ 74 h 203"/>
                <a:gd name="T12" fmla="*/ 204 w 204"/>
                <a:gd name="T13" fmla="*/ 102 h 203"/>
                <a:gd name="T14" fmla="*/ 201 w 204"/>
                <a:gd name="T15" fmla="*/ 129 h 203"/>
                <a:gd name="T16" fmla="*/ 191 w 204"/>
                <a:gd name="T17" fmla="*/ 153 h 203"/>
                <a:gd name="T18" fmla="*/ 174 w 204"/>
                <a:gd name="T19" fmla="*/ 174 h 203"/>
                <a:gd name="T20" fmla="*/ 153 w 204"/>
                <a:gd name="T21" fmla="*/ 190 h 203"/>
                <a:gd name="T22" fmla="*/ 130 w 204"/>
                <a:gd name="T23" fmla="*/ 200 h 203"/>
                <a:gd name="T24" fmla="*/ 101 w 204"/>
                <a:gd name="T25" fmla="*/ 203 h 203"/>
                <a:gd name="T26" fmla="*/ 75 w 204"/>
                <a:gd name="T27" fmla="*/ 200 h 203"/>
                <a:gd name="T28" fmla="*/ 51 w 204"/>
                <a:gd name="T29" fmla="*/ 190 h 203"/>
                <a:gd name="T30" fmla="*/ 30 w 204"/>
                <a:gd name="T31" fmla="*/ 174 h 203"/>
                <a:gd name="T32" fmla="*/ 14 w 204"/>
                <a:gd name="T33" fmla="*/ 153 h 203"/>
                <a:gd name="T34" fmla="*/ 3 w 204"/>
                <a:gd name="T35" fmla="*/ 129 h 203"/>
                <a:gd name="T36" fmla="*/ 0 w 204"/>
                <a:gd name="T37" fmla="*/ 102 h 203"/>
                <a:gd name="T38" fmla="*/ 3 w 204"/>
                <a:gd name="T39" fmla="*/ 74 h 203"/>
                <a:gd name="T40" fmla="*/ 14 w 204"/>
                <a:gd name="T41" fmla="*/ 50 h 203"/>
                <a:gd name="T42" fmla="*/ 30 w 204"/>
                <a:gd name="T43" fmla="*/ 29 h 203"/>
                <a:gd name="T44" fmla="*/ 51 w 204"/>
                <a:gd name="T45" fmla="*/ 13 h 203"/>
                <a:gd name="T46" fmla="*/ 75 w 204"/>
                <a:gd name="T47" fmla="*/ 3 h 203"/>
                <a:gd name="T48" fmla="*/ 101 w 204"/>
                <a:gd name="T49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" h="203">
                  <a:moveTo>
                    <a:pt x="101" y="0"/>
                  </a:moveTo>
                  <a:lnTo>
                    <a:pt x="130" y="3"/>
                  </a:lnTo>
                  <a:lnTo>
                    <a:pt x="153" y="13"/>
                  </a:lnTo>
                  <a:lnTo>
                    <a:pt x="174" y="29"/>
                  </a:lnTo>
                  <a:lnTo>
                    <a:pt x="191" y="50"/>
                  </a:lnTo>
                  <a:lnTo>
                    <a:pt x="201" y="74"/>
                  </a:lnTo>
                  <a:lnTo>
                    <a:pt x="204" y="102"/>
                  </a:lnTo>
                  <a:lnTo>
                    <a:pt x="201" y="129"/>
                  </a:lnTo>
                  <a:lnTo>
                    <a:pt x="191" y="153"/>
                  </a:lnTo>
                  <a:lnTo>
                    <a:pt x="174" y="174"/>
                  </a:lnTo>
                  <a:lnTo>
                    <a:pt x="153" y="190"/>
                  </a:lnTo>
                  <a:lnTo>
                    <a:pt x="130" y="200"/>
                  </a:lnTo>
                  <a:lnTo>
                    <a:pt x="101" y="203"/>
                  </a:lnTo>
                  <a:lnTo>
                    <a:pt x="75" y="200"/>
                  </a:lnTo>
                  <a:lnTo>
                    <a:pt x="51" y="190"/>
                  </a:lnTo>
                  <a:lnTo>
                    <a:pt x="30" y="174"/>
                  </a:lnTo>
                  <a:lnTo>
                    <a:pt x="14" y="153"/>
                  </a:lnTo>
                  <a:lnTo>
                    <a:pt x="3" y="129"/>
                  </a:lnTo>
                  <a:lnTo>
                    <a:pt x="0" y="102"/>
                  </a:lnTo>
                  <a:lnTo>
                    <a:pt x="3" y="74"/>
                  </a:lnTo>
                  <a:lnTo>
                    <a:pt x="14" y="50"/>
                  </a:lnTo>
                  <a:lnTo>
                    <a:pt x="30" y="29"/>
                  </a:lnTo>
                  <a:lnTo>
                    <a:pt x="51" y="13"/>
                  </a:lnTo>
                  <a:lnTo>
                    <a:pt x="75" y="3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35" name="Freeform 9"/>
            <p:cNvSpPr>
              <a:spLocks noEditPoints="1"/>
            </p:cNvSpPr>
            <p:nvPr/>
          </p:nvSpPr>
          <p:spPr bwMode="auto">
            <a:xfrm>
              <a:off x="6458481" y="1121413"/>
              <a:ext cx="263683" cy="197326"/>
            </a:xfrm>
            <a:custGeom>
              <a:avLst/>
              <a:gdLst>
                <a:gd name="T0" fmla="*/ 302 w 302"/>
                <a:gd name="T1" fmla="*/ 226 h 226"/>
                <a:gd name="T2" fmla="*/ 0 w 302"/>
                <a:gd name="T3" fmla="*/ 226 h 226"/>
                <a:gd name="T4" fmla="*/ 0 w 302"/>
                <a:gd name="T5" fmla="*/ 0 h 226"/>
                <a:gd name="T6" fmla="*/ 17 w 302"/>
                <a:gd name="T7" fmla="*/ 0 h 226"/>
                <a:gd name="T8" fmla="*/ 17 w 302"/>
                <a:gd name="T9" fmla="*/ 206 h 226"/>
                <a:gd name="T10" fmla="*/ 302 w 302"/>
                <a:gd name="T11" fmla="*/ 206 h 226"/>
                <a:gd name="T12" fmla="*/ 302 w 302"/>
                <a:gd name="T13" fmla="*/ 226 h 226"/>
                <a:gd name="T14" fmla="*/ 282 w 302"/>
                <a:gd name="T15" fmla="*/ 188 h 226"/>
                <a:gd name="T16" fmla="*/ 37 w 302"/>
                <a:gd name="T17" fmla="*/ 188 h 226"/>
                <a:gd name="T18" fmla="*/ 37 w 302"/>
                <a:gd name="T19" fmla="*/ 103 h 226"/>
                <a:gd name="T20" fmla="*/ 103 w 302"/>
                <a:gd name="T21" fmla="*/ 17 h 226"/>
                <a:gd name="T22" fmla="*/ 189 w 302"/>
                <a:gd name="T23" fmla="*/ 103 h 226"/>
                <a:gd name="T24" fmla="*/ 245 w 302"/>
                <a:gd name="T25" fmla="*/ 56 h 226"/>
                <a:gd name="T26" fmla="*/ 282 w 302"/>
                <a:gd name="T27" fmla="*/ 18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2" h="226">
                  <a:moveTo>
                    <a:pt x="302" y="226"/>
                  </a:moveTo>
                  <a:lnTo>
                    <a:pt x="0" y="22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206"/>
                  </a:lnTo>
                  <a:lnTo>
                    <a:pt x="302" y="206"/>
                  </a:lnTo>
                  <a:lnTo>
                    <a:pt x="302" y="226"/>
                  </a:lnTo>
                  <a:close/>
                  <a:moveTo>
                    <a:pt x="282" y="188"/>
                  </a:moveTo>
                  <a:lnTo>
                    <a:pt x="37" y="188"/>
                  </a:lnTo>
                  <a:lnTo>
                    <a:pt x="37" y="103"/>
                  </a:lnTo>
                  <a:lnTo>
                    <a:pt x="103" y="17"/>
                  </a:lnTo>
                  <a:lnTo>
                    <a:pt x="189" y="103"/>
                  </a:lnTo>
                  <a:lnTo>
                    <a:pt x="245" y="56"/>
                  </a:lnTo>
                  <a:lnTo>
                    <a:pt x="282" y="188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grpSp>
        <p:nvGrpSpPr>
          <p:cNvPr id="36" name="Group 3"/>
          <p:cNvGrpSpPr/>
          <p:nvPr/>
        </p:nvGrpSpPr>
        <p:grpSpPr>
          <a:xfrm>
            <a:off x="4770914" y="3326814"/>
            <a:ext cx="465007" cy="469589"/>
            <a:chOff x="4770914" y="3090921"/>
            <a:chExt cx="465007" cy="469589"/>
          </a:xfrm>
        </p:grpSpPr>
        <p:sp>
          <p:nvSpPr>
            <p:cNvPr id="37" name="Freeform 9"/>
            <p:cNvSpPr>
              <a:spLocks/>
            </p:cNvSpPr>
            <p:nvPr/>
          </p:nvSpPr>
          <p:spPr bwMode="auto">
            <a:xfrm>
              <a:off x="4770914" y="3090921"/>
              <a:ext cx="465007" cy="469589"/>
            </a:xfrm>
            <a:custGeom>
              <a:avLst/>
              <a:gdLst>
                <a:gd name="T0" fmla="*/ 102 w 203"/>
                <a:gd name="T1" fmla="*/ 0 h 205"/>
                <a:gd name="T2" fmla="*/ 129 w 203"/>
                <a:gd name="T3" fmla="*/ 4 h 205"/>
                <a:gd name="T4" fmla="*/ 153 w 203"/>
                <a:gd name="T5" fmla="*/ 14 h 205"/>
                <a:gd name="T6" fmla="*/ 174 w 203"/>
                <a:gd name="T7" fmla="*/ 29 h 205"/>
                <a:gd name="T8" fmla="*/ 190 w 203"/>
                <a:gd name="T9" fmla="*/ 50 h 205"/>
                <a:gd name="T10" fmla="*/ 200 w 203"/>
                <a:gd name="T11" fmla="*/ 75 h 205"/>
                <a:gd name="T12" fmla="*/ 203 w 203"/>
                <a:gd name="T13" fmla="*/ 102 h 205"/>
                <a:gd name="T14" fmla="*/ 200 w 203"/>
                <a:gd name="T15" fmla="*/ 129 h 205"/>
                <a:gd name="T16" fmla="*/ 190 w 203"/>
                <a:gd name="T17" fmla="*/ 154 h 205"/>
                <a:gd name="T18" fmla="*/ 174 w 203"/>
                <a:gd name="T19" fmla="*/ 174 h 205"/>
                <a:gd name="T20" fmla="*/ 153 w 203"/>
                <a:gd name="T21" fmla="*/ 190 h 205"/>
                <a:gd name="T22" fmla="*/ 129 w 203"/>
                <a:gd name="T23" fmla="*/ 200 h 205"/>
                <a:gd name="T24" fmla="*/ 102 w 203"/>
                <a:gd name="T25" fmla="*/ 205 h 205"/>
                <a:gd name="T26" fmla="*/ 76 w 203"/>
                <a:gd name="T27" fmla="*/ 200 h 205"/>
                <a:gd name="T28" fmla="*/ 50 w 203"/>
                <a:gd name="T29" fmla="*/ 190 h 205"/>
                <a:gd name="T30" fmla="*/ 29 w 203"/>
                <a:gd name="T31" fmla="*/ 174 h 205"/>
                <a:gd name="T32" fmla="*/ 15 w 203"/>
                <a:gd name="T33" fmla="*/ 154 h 205"/>
                <a:gd name="T34" fmla="*/ 4 w 203"/>
                <a:gd name="T35" fmla="*/ 129 h 205"/>
                <a:gd name="T36" fmla="*/ 0 w 203"/>
                <a:gd name="T37" fmla="*/ 102 h 205"/>
                <a:gd name="T38" fmla="*/ 4 w 203"/>
                <a:gd name="T39" fmla="*/ 75 h 205"/>
                <a:gd name="T40" fmla="*/ 15 w 203"/>
                <a:gd name="T41" fmla="*/ 50 h 205"/>
                <a:gd name="T42" fmla="*/ 29 w 203"/>
                <a:gd name="T43" fmla="*/ 29 h 205"/>
                <a:gd name="T44" fmla="*/ 50 w 203"/>
                <a:gd name="T45" fmla="*/ 14 h 205"/>
                <a:gd name="T46" fmla="*/ 76 w 203"/>
                <a:gd name="T47" fmla="*/ 4 h 205"/>
                <a:gd name="T48" fmla="*/ 102 w 203"/>
                <a:gd name="T49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205">
                  <a:moveTo>
                    <a:pt x="102" y="0"/>
                  </a:moveTo>
                  <a:lnTo>
                    <a:pt x="129" y="4"/>
                  </a:lnTo>
                  <a:lnTo>
                    <a:pt x="153" y="14"/>
                  </a:lnTo>
                  <a:lnTo>
                    <a:pt x="174" y="29"/>
                  </a:lnTo>
                  <a:lnTo>
                    <a:pt x="190" y="50"/>
                  </a:lnTo>
                  <a:lnTo>
                    <a:pt x="200" y="75"/>
                  </a:lnTo>
                  <a:lnTo>
                    <a:pt x="203" y="102"/>
                  </a:lnTo>
                  <a:lnTo>
                    <a:pt x="200" y="129"/>
                  </a:lnTo>
                  <a:lnTo>
                    <a:pt x="190" y="154"/>
                  </a:lnTo>
                  <a:lnTo>
                    <a:pt x="174" y="174"/>
                  </a:lnTo>
                  <a:lnTo>
                    <a:pt x="153" y="190"/>
                  </a:lnTo>
                  <a:lnTo>
                    <a:pt x="129" y="200"/>
                  </a:lnTo>
                  <a:lnTo>
                    <a:pt x="102" y="205"/>
                  </a:lnTo>
                  <a:lnTo>
                    <a:pt x="76" y="200"/>
                  </a:lnTo>
                  <a:lnTo>
                    <a:pt x="50" y="190"/>
                  </a:lnTo>
                  <a:lnTo>
                    <a:pt x="29" y="174"/>
                  </a:lnTo>
                  <a:lnTo>
                    <a:pt x="15" y="154"/>
                  </a:lnTo>
                  <a:lnTo>
                    <a:pt x="4" y="129"/>
                  </a:lnTo>
                  <a:lnTo>
                    <a:pt x="0" y="102"/>
                  </a:lnTo>
                  <a:lnTo>
                    <a:pt x="4" y="75"/>
                  </a:lnTo>
                  <a:lnTo>
                    <a:pt x="15" y="50"/>
                  </a:lnTo>
                  <a:lnTo>
                    <a:pt x="29" y="29"/>
                  </a:lnTo>
                  <a:lnTo>
                    <a:pt x="50" y="14"/>
                  </a:lnTo>
                  <a:lnTo>
                    <a:pt x="76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38" name="Freeform 10"/>
            <p:cNvSpPr>
              <a:spLocks noEditPoints="1"/>
            </p:cNvSpPr>
            <p:nvPr/>
          </p:nvSpPr>
          <p:spPr bwMode="auto">
            <a:xfrm>
              <a:off x="4870438" y="3218381"/>
              <a:ext cx="260899" cy="203797"/>
            </a:xfrm>
            <a:custGeom>
              <a:avLst/>
              <a:gdLst>
                <a:gd name="T0" fmla="*/ 164 w 164"/>
                <a:gd name="T1" fmla="*/ 114 h 128"/>
                <a:gd name="T2" fmla="*/ 149 w 164"/>
                <a:gd name="T3" fmla="*/ 128 h 128"/>
                <a:gd name="T4" fmla="*/ 15 w 164"/>
                <a:gd name="T5" fmla="*/ 128 h 128"/>
                <a:gd name="T6" fmla="*/ 0 w 164"/>
                <a:gd name="T7" fmla="*/ 114 h 128"/>
                <a:gd name="T8" fmla="*/ 0 w 164"/>
                <a:gd name="T9" fmla="*/ 14 h 128"/>
                <a:gd name="T10" fmla="*/ 15 w 164"/>
                <a:gd name="T11" fmla="*/ 0 h 128"/>
                <a:gd name="T12" fmla="*/ 149 w 164"/>
                <a:gd name="T13" fmla="*/ 0 h 128"/>
                <a:gd name="T14" fmla="*/ 164 w 164"/>
                <a:gd name="T15" fmla="*/ 14 h 128"/>
                <a:gd name="T16" fmla="*/ 164 w 164"/>
                <a:gd name="T17" fmla="*/ 114 h 128"/>
                <a:gd name="T18" fmla="*/ 149 w 164"/>
                <a:gd name="T19" fmla="*/ 11 h 128"/>
                <a:gd name="T20" fmla="*/ 15 w 164"/>
                <a:gd name="T21" fmla="*/ 11 h 128"/>
                <a:gd name="T22" fmla="*/ 12 w 164"/>
                <a:gd name="T23" fmla="*/ 14 h 128"/>
                <a:gd name="T24" fmla="*/ 25 w 164"/>
                <a:gd name="T25" fmla="*/ 40 h 128"/>
                <a:gd name="T26" fmla="*/ 62 w 164"/>
                <a:gd name="T27" fmla="*/ 69 h 128"/>
                <a:gd name="T28" fmla="*/ 82 w 164"/>
                <a:gd name="T29" fmla="*/ 82 h 128"/>
                <a:gd name="T30" fmla="*/ 82 w 164"/>
                <a:gd name="T31" fmla="*/ 82 h 128"/>
                <a:gd name="T32" fmla="*/ 82 w 164"/>
                <a:gd name="T33" fmla="*/ 82 h 128"/>
                <a:gd name="T34" fmla="*/ 102 w 164"/>
                <a:gd name="T35" fmla="*/ 69 h 128"/>
                <a:gd name="T36" fmla="*/ 139 w 164"/>
                <a:gd name="T37" fmla="*/ 40 h 128"/>
                <a:gd name="T38" fmla="*/ 152 w 164"/>
                <a:gd name="T39" fmla="*/ 18 h 128"/>
                <a:gd name="T40" fmla="*/ 149 w 164"/>
                <a:gd name="T41" fmla="*/ 11 h 128"/>
                <a:gd name="T42" fmla="*/ 152 w 164"/>
                <a:gd name="T43" fmla="*/ 43 h 128"/>
                <a:gd name="T44" fmla="*/ 146 w 164"/>
                <a:gd name="T45" fmla="*/ 50 h 128"/>
                <a:gd name="T46" fmla="*/ 107 w 164"/>
                <a:gd name="T47" fmla="*/ 80 h 128"/>
                <a:gd name="T48" fmla="*/ 82 w 164"/>
                <a:gd name="T49" fmla="*/ 93 h 128"/>
                <a:gd name="T50" fmla="*/ 82 w 164"/>
                <a:gd name="T51" fmla="*/ 93 h 128"/>
                <a:gd name="T52" fmla="*/ 82 w 164"/>
                <a:gd name="T53" fmla="*/ 93 h 128"/>
                <a:gd name="T54" fmla="*/ 57 w 164"/>
                <a:gd name="T55" fmla="*/ 80 h 128"/>
                <a:gd name="T56" fmla="*/ 18 w 164"/>
                <a:gd name="T57" fmla="*/ 50 h 128"/>
                <a:gd name="T58" fmla="*/ 12 w 164"/>
                <a:gd name="T59" fmla="*/ 43 h 128"/>
                <a:gd name="T60" fmla="*/ 12 w 164"/>
                <a:gd name="T61" fmla="*/ 114 h 128"/>
                <a:gd name="T62" fmla="*/ 15 w 164"/>
                <a:gd name="T63" fmla="*/ 117 h 128"/>
                <a:gd name="T64" fmla="*/ 149 w 164"/>
                <a:gd name="T65" fmla="*/ 117 h 128"/>
                <a:gd name="T66" fmla="*/ 152 w 164"/>
                <a:gd name="T67" fmla="*/ 114 h 128"/>
                <a:gd name="T68" fmla="*/ 152 w 164"/>
                <a:gd name="T69" fmla="*/ 4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4" h="128">
                  <a:moveTo>
                    <a:pt x="164" y="114"/>
                  </a:moveTo>
                  <a:cubicBezTo>
                    <a:pt x="164" y="122"/>
                    <a:pt x="157" y="128"/>
                    <a:pt x="149" y="128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7" y="128"/>
                    <a:pt x="0" y="122"/>
                    <a:pt x="0" y="1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7" y="0"/>
                    <a:pt x="164" y="6"/>
                    <a:pt x="164" y="14"/>
                  </a:cubicBezTo>
                  <a:lnTo>
                    <a:pt x="164" y="114"/>
                  </a:lnTo>
                  <a:close/>
                  <a:moveTo>
                    <a:pt x="149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13" y="11"/>
                    <a:pt x="12" y="13"/>
                    <a:pt x="12" y="14"/>
                  </a:cubicBezTo>
                  <a:cubicBezTo>
                    <a:pt x="12" y="25"/>
                    <a:pt x="17" y="34"/>
                    <a:pt x="25" y="40"/>
                  </a:cubicBezTo>
                  <a:cubicBezTo>
                    <a:pt x="37" y="50"/>
                    <a:pt x="50" y="59"/>
                    <a:pt x="62" y="69"/>
                  </a:cubicBezTo>
                  <a:cubicBezTo>
                    <a:pt x="67" y="73"/>
                    <a:pt x="76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9" y="82"/>
                    <a:pt x="97" y="73"/>
                    <a:pt x="102" y="69"/>
                  </a:cubicBezTo>
                  <a:cubicBezTo>
                    <a:pt x="114" y="59"/>
                    <a:pt x="127" y="50"/>
                    <a:pt x="139" y="40"/>
                  </a:cubicBezTo>
                  <a:cubicBezTo>
                    <a:pt x="145" y="36"/>
                    <a:pt x="152" y="25"/>
                    <a:pt x="152" y="18"/>
                  </a:cubicBezTo>
                  <a:cubicBezTo>
                    <a:pt x="152" y="15"/>
                    <a:pt x="153" y="11"/>
                    <a:pt x="149" y="11"/>
                  </a:cubicBezTo>
                  <a:close/>
                  <a:moveTo>
                    <a:pt x="152" y="43"/>
                  </a:moveTo>
                  <a:cubicBezTo>
                    <a:pt x="150" y="46"/>
                    <a:pt x="148" y="48"/>
                    <a:pt x="146" y="50"/>
                  </a:cubicBezTo>
                  <a:cubicBezTo>
                    <a:pt x="133" y="60"/>
                    <a:pt x="120" y="70"/>
                    <a:pt x="107" y="80"/>
                  </a:cubicBezTo>
                  <a:cubicBezTo>
                    <a:pt x="100" y="86"/>
                    <a:pt x="92" y="93"/>
                    <a:pt x="82" y="93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72" y="93"/>
                    <a:pt x="64" y="86"/>
                    <a:pt x="57" y="80"/>
                  </a:cubicBezTo>
                  <a:cubicBezTo>
                    <a:pt x="44" y="70"/>
                    <a:pt x="31" y="60"/>
                    <a:pt x="18" y="50"/>
                  </a:cubicBezTo>
                  <a:cubicBezTo>
                    <a:pt x="16" y="48"/>
                    <a:pt x="14" y="46"/>
                    <a:pt x="12" y="43"/>
                  </a:cubicBezTo>
                  <a:cubicBezTo>
                    <a:pt x="12" y="114"/>
                    <a:pt x="12" y="114"/>
                    <a:pt x="12" y="114"/>
                  </a:cubicBezTo>
                  <a:cubicBezTo>
                    <a:pt x="12" y="115"/>
                    <a:pt x="13" y="117"/>
                    <a:pt x="15" y="117"/>
                  </a:cubicBezTo>
                  <a:cubicBezTo>
                    <a:pt x="149" y="117"/>
                    <a:pt x="149" y="117"/>
                    <a:pt x="149" y="117"/>
                  </a:cubicBezTo>
                  <a:cubicBezTo>
                    <a:pt x="151" y="117"/>
                    <a:pt x="152" y="115"/>
                    <a:pt x="152" y="114"/>
                  </a:cubicBezTo>
                  <a:lnTo>
                    <a:pt x="152" y="43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grpSp>
        <p:nvGrpSpPr>
          <p:cNvPr id="39" name="Group 18"/>
          <p:cNvGrpSpPr/>
          <p:nvPr/>
        </p:nvGrpSpPr>
        <p:grpSpPr>
          <a:xfrm>
            <a:off x="7596336" y="1574425"/>
            <a:ext cx="467298" cy="467298"/>
            <a:chOff x="7850778" y="1338532"/>
            <a:chExt cx="467298" cy="467298"/>
          </a:xfrm>
        </p:grpSpPr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7850778" y="1338532"/>
              <a:ext cx="467298" cy="467298"/>
            </a:xfrm>
            <a:custGeom>
              <a:avLst/>
              <a:gdLst>
                <a:gd name="T0" fmla="*/ 101 w 204"/>
                <a:gd name="T1" fmla="*/ 0 h 204"/>
                <a:gd name="T2" fmla="*/ 129 w 204"/>
                <a:gd name="T3" fmla="*/ 3 h 204"/>
                <a:gd name="T4" fmla="*/ 153 w 204"/>
                <a:gd name="T5" fmla="*/ 13 h 204"/>
                <a:gd name="T6" fmla="*/ 174 w 204"/>
                <a:gd name="T7" fmla="*/ 30 h 204"/>
                <a:gd name="T8" fmla="*/ 190 w 204"/>
                <a:gd name="T9" fmla="*/ 51 h 204"/>
                <a:gd name="T10" fmla="*/ 201 w 204"/>
                <a:gd name="T11" fmla="*/ 74 h 204"/>
                <a:gd name="T12" fmla="*/ 204 w 204"/>
                <a:gd name="T13" fmla="*/ 101 h 204"/>
                <a:gd name="T14" fmla="*/ 201 w 204"/>
                <a:gd name="T15" fmla="*/ 128 h 204"/>
                <a:gd name="T16" fmla="*/ 190 w 204"/>
                <a:gd name="T17" fmla="*/ 153 h 204"/>
                <a:gd name="T18" fmla="*/ 174 w 204"/>
                <a:gd name="T19" fmla="*/ 174 h 204"/>
                <a:gd name="T20" fmla="*/ 153 w 204"/>
                <a:gd name="T21" fmla="*/ 189 h 204"/>
                <a:gd name="T22" fmla="*/ 129 w 204"/>
                <a:gd name="T23" fmla="*/ 199 h 204"/>
                <a:gd name="T24" fmla="*/ 101 w 204"/>
                <a:gd name="T25" fmla="*/ 204 h 204"/>
                <a:gd name="T26" fmla="*/ 74 w 204"/>
                <a:gd name="T27" fmla="*/ 199 h 204"/>
                <a:gd name="T28" fmla="*/ 51 w 204"/>
                <a:gd name="T29" fmla="*/ 189 h 204"/>
                <a:gd name="T30" fmla="*/ 30 w 204"/>
                <a:gd name="T31" fmla="*/ 174 h 204"/>
                <a:gd name="T32" fmla="*/ 13 w 204"/>
                <a:gd name="T33" fmla="*/ 153 h 204"/>
                <a:gd name="T34" fmla="*/ 3 w 204"/>
                <a:gd name="T35" fmla="*/ 128 h 204"/>
                <a:gd name="T36" fmla="*/ 0 w 204"/>
                <a:gd name="T37" fmla="*/ 101 h 204"/>
                <a:gd name="T38" fmla="*/ 3 w 204"/>
                <a:gd name="T39" fmla="*/ 74 h 204"/>
                <a:gd name="T40" fmla="*/ 13 w 204"/>
                <a:gd name="T41" fmla="*/ 51 h 204"/>
                <a:gd name="T42" fmla="*/ 30 w 204"/>
                <a:gd name="T43" fmla="*/ 30 h 204"/>
                <a:gd name="T44" fmla="*/ 51 w 204"/>
                <a:gd name="T45" fmla="*/ 13 h 204"/>
                <a:gd name="T46" fmla="*/ 74 w 204"/>
                <a:gd name="T47" fmla="*/ 3 h 204"/>
                <a:gd name="T48" fmla="*/ 101 w 204"/>
                <a:gd name="T49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" h="204">
                  <a:moveTo>
                    <a:pt x="101" y="0"/>
                  </a:moveTo>
                  <a:lnTo>
                    <a:pt x="129" y="3"/>
                  </a:lnTo>
                  <a:lnTo>
                    <a:pt x="153" y="13"/>
                  </a:lnTo>
                  <a:lnTo>
                    <a:pt x="174" y="30"/>
                  </a:lnTo>
                  <a:lnTo>
                    <a:pt x="190" y="51"/>
                  </a:lnTo>
                  <a:lnTo>
                    <a:pt x="201" y="74"/>
                  </a:lnTo>
                  <a:lnTo>
                    <a:pt x="204" y="101"/>
                  </a:lnTo>
                  <a:lnTo>
                    <a:pt x="201" y="128"/>
                  </a:lnTo>
                  <a:lnTo>
                    <a:pt x="190" y="153"/>
                  </a:lnTo>
                  <a:lnTo>
                    <a:pt x="174" y="174"/>
                  </a:lnTo>
                  <a:lnTo>
                    <a:pt x="153" y="189"/>
                  </a:lnTo>
                  <a:lnTo>
                    <a:pt x="129" y="199"/>
                  </a:lnTo>
                  <a:lnTo>
                    <a:pt x="101" y="204"/>
                  </a:lnTo>
                  <a:lnTo>
                    <a:pt x="74" y="199"/>
                  </a:lnTo>
                  <a:lnTo>
                    <a:pt x="51" y="189"/>
                  </a:lnTo>
                  <a:lnTo>
                    <a:pt x="30" y="174"/>
                  </a:lnTo>
                  <a:lnTo>
                    <a:pt x="13" y="153"/>
                  </a:lnTo>
                  <a:lnTo>
                    <a:pt x="3" y="128"/>
                  </a:lnTo>
                  <a:lnTo>
                    <a:pt x="0" y="101"/>
                  </a:lnTo>
                  <a:lnTo>
                    <a:pt x="3" y="74"/>
                  </a:lnTo>
                  <a:lnTo>
                    <a:pt x="13" y="51"/>
                  </a:lnTo>
                  <a:lnTo>
                    <a:pt x="30" y="30"/>
                  </a:lnTo>
                  <a:lnTo>
                    <a:pt x="51" y="13"/>
                  </a:lnTo>
                  <a:lnTo>
                    <a:pt x="74" y="3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AED30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41" name="Freeform 11"/>
            <p:cNvSpPr>
              <a:spLocks noEditPoints="1"/>
            </p:cNvSpPr>
            <p:nvPr/>
          </p:nvSpPr>
          <p:spPr bwMode="auto">
            <a:xfrm>
              <a:off x="7954681" y="1439214"/>
              <a:ext cx="254730" cy="253695"/>
            </a:xfrm>
            <a:custGeom>
              <a:avLst/>
              <a:gdLst>
                <a:gd name="T0" fmla="*/ 141 w 152"/>
                <a:gd name="T1" fmla="*/ 152 h 152"/>
                <a:gd name="T2" fmla="*/ 132 w 152"/>
                <a:gd name="T3" fmla="*/ 148 h 152"/>
                <a:gd name="T4" fmla="*/ 101 w 152"/>
                <a:gd name="T5" fmla="*/ 117 h 152"/>
                <a:gd name="T6" fmla="*/ 65 w 152"/>
                <a:gd name="T7" fmla="*/ 128 h 152"/>
                <a:gd name="T8" fmla="*/ 0 w 152"/>
                <a:gd name="T9" fmla="*/ 64 h 152"/>
                <a:gd name="T10" fmla="*/ 65 w 152"/>
                <a:gd name="T11" fmla="*/ 0 h 152"/>
                <a:gd name="T12" fmla="*/ 129 w 152"/>
                <a:gd name="T13" fmla="*/ 64 h 152"/>
                <a:gd name="T14" fmla="*/ 118 w 152"/>
                <a:gd name="T15" fmla="*/ 100 h 152"/>
                <a:gd name="T16" fmla="*/ 149 w 152"/>
                <a:gd name="T17" fmla="*/ 132 h 152"/>
                <a:gd name="T18" fmla="*/ 152 w 152"/>
                <a:gd name="T19" fmla="*/ 140 h 152"/>
                <a:gd name="T20" fmla="*/ 141 w 152"/>
                <a:gd name="T21" fmla="*/ 152 h 152"/>
                <a:gd name="T22" fmla="*/ 65 w 152"/>
                <a:gd name="T23" fmla="*/ 23 h 152"/>
                <a:gd name="T24" fmla="*/ 24 w 152"/>
                <a:gd name="T25" fmla="*/ 64 h 152"/>
                <a:gd name="T26" fmla="*/ 65 w 152"/>
                <a:gd name="T27" fmla="*/ 105 h 152"/>
                <a:gd name="T28" fmla="*/ 106 w 152"/>
                <a:gd name="T29" fmla="*/ 64 h 152"/>
                <a:gd name="T30" fmla="*/ 65 w 152"/>
                <a:gd name="T31" fmla="*/ 2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2" h="152">
                  <a:moveTo>
                    <a:pt x="141" y="152"/>
                  </a:moveTo>
                  <a:cubicBezTo>
                    <a:pt x="138" y="152"/>
                    <a:pt x="135" y="151"/>
                    <a:pt x="132" y="148"/>
                  </a:cubicBezTo>
                  <a:cubicBezTo>
                    <a:pt x="101" y="117"/>
                    <a:pt x="101" y="117"/>
                    <a:pt x="101" y="117"/>
                  </a:cubicBezTo>
                  <a:cubicBezTo>
                    <a:pt x="90" y="124"/>
                    <a:pt x="78" y="128"/>
                    <a:pt x="65" y="128"/>
                  </a:cubicBezTo>
                  <a:cubicBezTo>
                    <a:pt x="29" y="128"/>
                    <a:pt x="0" y="100"/>
                    <a:pt x="0" y="64"/>
                  </a:cubicBezTo>
                  <a:cubicBezTo>
                    <a:pt x="0" y="28"/>
                    <a:pt x="29" y="0"/>
                    <a:pt x="65" y="0"/>
                  </a:cubicBezTo>
                  <a:cubicBezTo>
                    <a:pt x="100" y="0"/>
                    <a:pt x="129" y="28"/>
                    <a:pt x="129" y="64"/>
                  </a:cubicBezTo>
                  <a:cubicBezTo>
                    <a:pt x="129" y="77"/>
                    <a:pt x="125" y="90"/>
                    <a:pt x="118" y="100"/>
                  </a:cubicBezTo>
                  <a:cubicBezTo>
                    <a:pt x="149" y="132"/>
                    <a:pt x="149" y="132"/>
                    <a:pt x="149" y="132"/>
                  </a:cubicBezTo>
                  <a:cubicBezTo>
                    <a:pt x="151" y="134"/>
                    <a:pt x="152" y="137"/>
                    <a:pt x="152" y="140"/>
                  </a:cubicBezTo>
                  <a:cubicBezTo>
                    <a:pt x="152" y="147"/>
                    <a:pt x="147" y="152"/>
                    <a:pt x="141" y="152"/>
                  </a:cubicBezTo>
                  <a:close/>
                  <a:moveTo>
                    <a:pt x="65" y="23"/>
                  </a:moveTo>
                  <a:cubicBezTo>
                    <a:pt x="42" y="23"/>
                    <a:pt x="24" y="41"/>
                    <a:pt x="24" y="64"/>
                  </a:cubicBezTo>
                  <a:cubicBezTo>
                    <a:pt x="24" y="87"/>
                    <a:pt x="42" y="105"/>
                    <a:pt x="65" y="105"/>
                  </a:cubicBezTo>
                  <a:cubicBezTo>
                    <a:pt x="87" y="105"/>
                    <a:pt x="106" y="87"/>
                    <a:pt x="106" y="64"/>
                  </a:cubicBezTo>
                  <a:cubicBezTo>
                    <a:pt x="106" y="41"/>
                    <a:pt x="87" y="23"/>
                    <a:pt x="65" y="23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AED30B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</p:grpSp>
      <p:sp>
        <p:nvSpPr>
          <p:cNvPr id="43" name="TextBox 63"/>
          <p:cNvSpPr txBox="1"/>
          <p:nvPr/>
        </p:nvSpPr>
        <p:spPr>
          <a:xfrm>
            <a:off x="483066" y="393219"/>
            <a:ext cx="3108543" cy="6771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3800" b="1" dirty="0">
                <a:solidFill>
                  <a:schemeClr val="tx1"/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水上年輪</a:t>
            </a:r>
          </a:p>
        </p:txBody>
      </p:sp>
      <p:sp>
        <p:nvSpPr>
          <p:cNvPr id="45" name="Rectangle 27"/>
          <p:cNvSpPr>
            <a:spLocks/>
          </p:cNvSpPr>
          <p:nvPr/>
        </p:nvSpPr>
        <p:spPr bwMode="auto">
          <a:xfrm>
            <a:off x="6006923" y="2813564"/>
            <a:ext cx="1589413" cy="640710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 lvl="0" algn="r">
              <a:lnSpc>
                <a:spcPts val="4000"/>
              </a:lnSpc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墨汁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46" name="Rectangle 27"/>
          <p:cNvSpPr>
            <a:spLocks/>
          </p:cNvSpPr>
          <p:nvPr/>
        </p:nvSpPr>
        <p:spPr bwMode="auto">
          <a:xfrm>
            <a:off x="6980018" y="1554632"/>
            <a:ext cx="1887881" cy="592191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 lvl="0" algn="just">
              <a:lnSpc>
                <a:spcPts val="3500"/>
              </a:lnSpc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食用油</a:t>
            </a:r>
            <a:endParaRPr lang="en-US" altLang="zh-CN" sz="32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92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1187624" y="1347614"/>
            <a:ext cx="1584176" cy="3119608"/>
          </a:xfrm>
          <a:custGeom>
            <a:avLst/>
            <a:gdLst>
              <a:gd name="T0" fmla="*/ 594 w 4434"/>
              <a:gd name="T1" fmla="*/ 57 h 8717"/>
              <a:gd name="T2" fmla="*/ 4102 w 4434"/>
              <a:gd name="T3" fmla="*/ 715 h 8717"/>
              <a:gd name="T4" fmla="*/ 4434 w 4434"/>
              <a:gd name="T5" fmla="*/ 1130 h 8717"/>
              <a:gd name="T6" fmla="*/ 4434 w 4434"/>
              <a:gd name="T7" fmla="*/ 6880 h 8717"/>
              <a:gd name="T8" fmla="*/ 4158 w 4434"/>
              <a:gd name="T9" fmla="*/ 7287 h 8717"/>
              <a:gd name="T10" fmla="*/ 685 w 4434"/>
              <a:gd name="T11" fmla="*/ 8590 h 8717"/>
              <a:gd name="T12" fmla="*/ 0 w 4434"/>
              <a:gd name="T13" fmla="*/ 8135 h 8717"/>
              <a:gd name="T14" fmla="*/ 0 w 4434"/>
              <a:gd name="T15" fmla="*/ 555 h 8717"/>
              <a:gd name="T16" fmla="*/ 594 w 4434"/>
              <a:gd name="T17" fmla="*/ 57 h 8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34" h="8717">
                <a:moveTo>
                  <a:pt x="594" y="57"/>
                </a:moveTo>
                <a:lnTo>
                  <a:pt x="4102" y="715"/>
                </a:lnTo>
                <a:cubicBezTo>
                  <a:pt x="4287" y="749"/>
                  <a:pt x="4434" y="926"/>
                  <a:pt x="4434" y="1130"/>
                </a:cubicBezTo>
                <a:lnTo>
                  <a:pt x="4434" y="6880"/>
                </a:lnTo>
                <a:cubicBezTo>
                  <a:pt x="4434" y="7095"/>
                  <a:pt x="4301" y="7234"/>
                  <a:pt x="4158" y="7287"/>
                </a:cubicBezTo>
                <a:lnTo>
                  <a:pt x="685" y="8590"/>
                </a:lnTo>
                <a:cubicBezTo>
                  <a:pt x="346" y="8717"/>
                  <a:pt x="0" y="8476"/>
                  <a:pt x="0" y="8135"/>
                </a:cubicBezTo>
                <a:lnTo>
                  <a:pt x="0" y="555"/>
                </a:lnTo>
                <a:cubicBezTo>
                  <a:pt x="0" y="223"/>
                  <a:pt x="288" y="0"/>
                  <a:pt x="594" y="57"/>
                </a:cubicBezTo>
                <a:close/>
              </a:path>
            </a:pathLst>
          </a:custGeom>
          <a:solidFill>
            <a:srgbClr val="AED30B"/>
          </a:solidFill>
          <a:ln w="1270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Freeform 25"/>
          <p:cNvSpPr>
            <a:spLocks/>
          </p:cNvSpPr>
          <p:nvPr/>
        </p:nvSpPr>
        <p:spPr bwMode="auto">
          <a:xfrm>
            <a:off x="1187624" y="1707654"/>
            <a:ext cx="325976" cy="487440"/>
          </a:xfrm>
          <a:custGeom>
            <a:avLst/>
            <a:gdLst>
              <a:gd name="T0" fmla="*/ 232 w 913"/>
              <a:gd name="T1" fmla="*/ 1362 h 1362"/>
              <a:gd name="T2" fmla="*/ 0 w 913"/>
              <a:gd name="T3" fmla="*/ 1322 h 1362"/>
              <a:gd name="T4" fmla="*/ 0 w 913"/>
              <a:gd name="T5" fmla="*/ 40 h 1362"/>
              <a:gd name="T6" fmla="*/ 232 w 913"/>
              <a:gd name="T7" fmla="*/ 0 h 1362"/>
              <a:gd name="T8" fmla="*/ 913 w 913"/>
              <a:gd name="T9" fmla="*/ 681 h 1362"/>
              <a:gd name="T10" fmla="*/ 232 w 913"/>
              <a:gd name="T11" fmla="*/ 1362 h 1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1362">
                <a:moveTo>
                  <a:pt x="232" y="1362"/>
                </a:moveTo>
                <a:cubicBezTo>
                  <a:pt x="150" y="1362"/>
                  <a:pt x="72" y="1348"/>
                  <a:pt x="0" y="1322"/>
                </a:cubicBezTo>
                <a:lnTo>
                  <a:pt x="0" y="40"/>
                </a:lnTo>
                <a:cubicBezTo>
                  <a:pt x="72" y="14"/>
                  <a:pt x="150" y="0"/>
                  <a:pt x="232" y="0"/>
                </a:cubicBezTo>
                <a:cubicBezTo>
                  <a:pt x="608" y="0"/>
                  <a:pt x="913" y="305"/>
                  <a:pt x="913" y="681"/>
                </a:cubicBezTo>
                <a:cubicBezTo>
                  <a:pt x="913" y="1057"/>
                  <a:pt x="608" y="1362"/>
                  <a:pt x="232" y="136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20645" y="1750719"/>
            <a:ext cx="2160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wiss911 UCm BT" pitchFamily="34" charset="0"/>
              </a:rPr>
              <a:t>1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wiss911 UCm B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9889" y="2195094"/>
            <a:ext cx="1569660" cy="14927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ts val="2800"/>
              </a:lnSpc>
              <a:defRPr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用牙籤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沾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墨，輕點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於水面中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央</a:t>
            </a:r>
            <a:r>
              <a:rPr lang="zh-TW" altLang="en-US" dirty="0"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。</a:t>
            </a: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2987824" y="1347614"/>
            <a:ext cx="1584176" cy="3119608"/>
          </a:xfrm>
          <a:custGeom>
            <a:avLst/>
            <a:gdLst>
              <a:gd name="T0" fmla="*/ 594 w 4434"/>
              <a:gd name="T1" fmla="*/ 57 h 8717"/>
              <a:gd name="T2" fmla="*/ 4102 w 4434"/>
              <a:gd name="T3" fmla="*/ 715 h 8717"/>
              <a:gd name="T4" fmla="*/ 4434 w 4434"/>
              <a:gd name="T5" fmla="*/ 1130 h 8717"/>
              <a:gd name="T6" fmla="*/ 4434 w 4434"/>
              <a:gd name="T7" fmla="*/ 6880 h 8717"/>
              <a:gd name="T8" fmla="*/ 4158 w 4434"/>
              <a:gd name="T9" fmla="*/ 7287 h 8717"/>
              <a:gd name="T10" fmla="*/ 685 w 4434"/>
              <a:gd name="T11" fmla="*/ 8590 h 8717"/>
              <a:gd name="T12" fmla="*/ 0 w 4434"/>
              <a:gd name="T13" fmla="*/ 8135 h 8717"/>
              <a:gd name="T14" fmla="*/ 0 w 4434"/>
              <a:gd name="T15" fmla="*/ 555 h 8717"/>
              <a:gd name="T16" fmla="*/ 594 w 4434"/>
              <a:gd name="T17" fmla="*/ 57 h 8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34" h="8717">
                <a:moveTo>
                  <a:pt x="594" y="57"/>
                </a:moveTo>
                <a:lnTo>
                  <a:pt x="4102" y="715"/>
                </a:lnTo>
                <a:cubicBezTo>
                  <a:pt x="4287" y="749"/>
                  <a:pt x="4434" y="926"/>
                  <a:pt x="4434" y="1130"/>
                </a:cubicBezTo>
                <a:lnTo>
                  <a:pt x="4434" y="6880"/>
                </a:lnTo>
                <a:cubicBezTo>
                  <a:pt x="4434" y="7095"/>
                  <a:pt x="4301" y="7234"/>
                  <a:pt x="4158" y="7287"/>
                </a:cubicBezTo>
                <a:lnTo>
                  <a:pt x="685" y="8590"/>
                </a:lnTo>
                <a:cubicBezTo>
                  <a:pt x="346" y="8717"/>
                  <a:pt x="0" y="8476"/>
                  <a:pt x="0" y="8135"/>
                </a:cubicBezTo>
                <a:lnTo>
                  <a:pt x="0" y="555"/>
                </a:lnTo>
                <a:cubicBezTo>
                  <a:pt x="0" y="223"/>
                  <a:pt x="288" y="0"/>
                  <a:pt x="594" y="57"/>
                </a:cubicBezTo>
                <a:close/>
              </a:path>
            </a:pathLst>
          </a:custGeom>
          <a:solidFill>
            <a:srgbClr val="AED30B"/>
          </a:solidFill>
          <a:ln w="1270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Freeform 25"/>
          <p:cNvSpPr>
            <a:spLocks/>
          </p:cNvSpPr>
          <p:nvPr/>
        </p:nvSpPr>
        <p:spPr bwMode="auto">
          <a:xfrm>
            <a:off x="2973308" y="1326252"/>
            <a:ext cx="325976" cy="487440"/>
          </a:xfrm>
          <a:custGeom>
            <a:avLst/>
            <a:gdLst>
              <a:gd name="T0" fmla="*/ 232 w 913"/>
              <a:gd name="T1" fmla="*/ 1362 h 1362"/>
              <a:gd name="T2" fmla="*/ 0 w 913"/>
              <a:gd name="T3" fmla="*/ 1322 h 1362"/>
              <a:gd name="T4" fmla="*/ 0 w 913"/>
              <a:gd name="T5" fmla="*/ 40 h 1362"/>
              <a:gd name="T6" fmla="*/ 232 w 913"/>
              <a:gd name="T7" fmla="*/ 0 h 1362"/>
              <a:gd name="T8" fmla="*/ 913 w 913"/>
              <a:gd name="T9" fmla="*/ 681 h 1362"/>
              <a:gd name="T10" fmla="*/ 232 w 913"/>
              <a:gd name="T11" fmla="*/ 1362 h 1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1362">
                <a:moveTo>
                  <a:pt x="232" y="1362"/>
                </a:moveTo>
                <a:cubicBezTo>
                  <a:pt x="150" y="1362"/>
                  <a:pt x="72" y="1348"/>
                  <a:pt x="0" y="1322"/>
                </a:cubicBezTo>
                <a:lnTo>
                  <a:pt x="0" y="40"/>
                </a:lnTo>
                <a:cubicBezTo>
                  <a:pt x="72" y="14"/>
                  <a:pt x="150" y="0"/>
                  <a:pt x="232" y="0"/>
                </a:cubicBezTo>
                <a:cubicBezTo>
                  <a:pt x="608" y="0"/>
                  <a:pt x="913" y="305"/>
                  <a:pt x="913" y="681"/>
                </a:cubicBezTo>
                <a:cubicBezTo>
                  <a:pt x="913" y="1057"/>
                  <a:pt x="608" y="1362"/>
                  <a:pt x="232" y="136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87824" y="1410330"/>
            <a:ext cx="2160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wiss911 UCm BT" pitchFamily="34" charset="0"/>
              </a:rPr>
              <a:t>2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wiss911 UCm BT" pitchFamily="34" charset="0"/>
            </a:endParaRPr>
          </a:p>
        </p:txBody>
      </p:sp>
      <p:sp>
        <p:nvSpPr>
          <p:cNvPr id="12" name="Freeform 5"/>
          <p:cNvSpPr>
            <a:spLocks/>
          </p:cNvSpPr>
          <p:nvPr/>
        </p:nvSpPr>
        <p:spPr bwMode="auto">
          <a:xfrm>
            <a:off x="4788024" y="1347614"/>
            <a:ext cx="1584176" cy="3119608"/>
          </a:xfrm>
          <a:custGeom>
            <a:avLst/>
            <a:gdLst>
              <a:gd name="T0" fmla="*/ 594 w 4434"/>
              <a:gd name="T1" fmla="*/ 57 h 8717"/>
              <a:gd name="T2" fmla="*/ 4102 w 4434"/>
              <a:gd name="T3" fmla="*/ 715 h 8717"/>
              <a:gd name="T4" fmla="*/ 4434 w 4434"/>
              <a:gd name="T5" fmla="*/ 1130 h 8717"/>
              <a:gd name="T6" fmla="*/ 4434 w 4434"/>
              <a:gd name="T7" fmla="*/ 6880 h 8717"/>
              <a:gd name="T8" fmla="*/ 4158 w 4434"/>
              <a:gd name="T9" fmla="*/ 7287 h 8717"/>
              <a:gd name="T10" fmla="*/ 685 w 4434"/>
              <a:gd name="T11" fmla="*/ 8590 h 8717"/>
              <a:gd name="T12" fmla="*/ 0 w 4434"/>
              <a:gd name="T13" fmla="*/ 8135 h 8717"/>
              <a:gd name="T14" fmla="*/ 0 w 4434"/>
              <a:gd name="T15" fmla="*/ 555 h 8717"/>
              <a:gd name="T16" fmla="*/ 594 w 4434"/>
              <a:gd name="T17" fmla="*/ 57 h 8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34" h="8717">
                <a:moveTo>
                  <a:pt x="594" y="57"/>
                </a:moveTo>
                <a:lnTo>
                  <a:pt x="4102" y="715"/>
                </a:lnTo>
                <a:cubicBezTo>
                  <a:pt x="4287" y="749"/>
                  <a:pt x="4434" y="926"/>
                  <a:pt x="4434" y="1130"/>
                </a:cubicBezTo>
                <a:lnTo>
                  <a:pt x="4434" y="6880"/>
                </a:lnTo>
                <a:cubicBezTo>
                  <a:pt x="4434" y="7095"/>
                  <a:pt x="4301" y="7234"/>
                  <a:pt x="4158" y="7287"/>
                </a:cubicBezTo>
                <a:lnTo>
                  <a:pt x="685" y="8590"/>
                </a:lnTo>
                <a:cubicBezTo>
                  <a:pt x="346" y="8717"/>
                  <a:pt x="0" y="8476"/>
                  <a:pt x="0" y="8135"/>
                </a:cubicBezTo>
                <a:lnTo>
                  <a:pt x="0" y="555"/>
                </a:lnTo>
                <a:cubicBezTo>
                  <a:pt x="0" y="223"/>
                  <a:pt x="288" y="0"/>
                  <a:pt x="594" y="57"/>
                </a:cubicBezTo>
                <a:close/>
              </a:path>
            </a:pathLst>
          </a:custGeom>
          <a:solidFill>
            <a:srgbClr val="AED30B"/>
          </a:solidFill>
          <a:ln w="1270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4788024" y="1635646"/>
            <a:ext cx="325976" cy="487440"/>
          </a:xfrm>
          <a:custGeom>
            <a:avLst/>
            <a:gdLst>
              <a:gd name="T0" fmla="*/ 232 w 913"/>
              <a:gd name="T1" fmla="*/ 1362 h 1362"/>
              <a:gd name="T2" fmla="*/ 0 w 913"/>
              <a:gd name="T3" fmla="*/ 1322 h 1362"/>
              <a:gd name="T4" fmla="*/ 0 w 913"/>
              <a:gd name="T5" fmla="*/ 40 h 1362"/>
              <a:gd name="T6" fmla="*/ 232 w 913"/>
              <a:gd name="T7" fmla="*/ 0 h 1362"/>
              <a:gd name="T8" fmla="*/ 913 w 913"/>
              <a:gd name="T9" fmla="*/ 681 h 1362"/>
              <a:gd name="T10" fmla="*/ 232 w 913"/>
              <a:gd name="T11" fmla="*/ 1362 h 1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1362">
                <a:moveTo>
                  <a:pt x="232" y="1362"/>
                </a:moveTo>
                <a:cubicBezTo>
                  <a:pt x="150" y="1362"/>
                  <a:pt x="72" y="1348"/>
                  <a:pt x="0" y="1322"/>
                </a:cubicBezTo>
                <a:lnTo>
                  <a:pt x="0" y="40"/>
                </a:lnTo>
                <a:cubicBezTo>
                  <a:pt x="72" y="14"/>
                  <a:pt x="150" y="0"/>
                  <a:pt x="232" y="0"/>
                </a:cubicBezTo>
                <a:cubicBezTo>
                  <a:pt x="608" y="0"/>
                  <a:pt x="913" y="305"/>
                  <a:pt x="913" y="681"/>
                </a:cubicBezTo>
                <a:cubicBezTo>
                  <a:pt x="913" y="1057"/>
                  <a:pt x="608" y="1362"/>
                  <a:pt x="232" y="136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21045" y="1707654"/>
            <a:ext cx="2160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wiss911 UCm BT" pitchFamily="34" charset="0"/>
              </a:rPr>
              <a:t>3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wiss911 UCm BT" pitchFamily="34" charset="0"/>
            </a:endParaRPr>
          </a:p>
        </p:txBody>
      </p:sp>
      <p:sp>
        <p:nvSpPr>
          <p:cNvPr id="17" name="Freeform 5"/>
          <p:cNvSpPr>
            <a:spLocks/>
          </p:cNvSpPr>
          <p:nvPr/>
        </p:nvSpPr>
        <p:spPr bwMode="auto">
          <a:xfrm>
            <a:off x="6588224" y="1347614"/>
            <a:ext cx="1728192" cy="3240360"/>
          </a:xfrm>
          <a:custGeom>
            <a:avLst/>
            <a:gdLst>
              <a:gd name="T0" fmla="*/ 594 w 4434"/>
              <a:gd name="T1" fmla="*/ 57 h 8717"/>
              <a:gd name="T2" fmla="*/ 4102 w 4434"/>
              <a:gd name="T3" fmla="*/ 715 h 8717"/>
              <a:gd name="T4" fmla="*/ 4434 w 4434"/>
              <a:gd name="T5" fmla="*/ 1130 h 8717"/>
              <a:gd name="T6" fmla="*/ 4434 w 4434"/>
              <a:gd name="T7" fmla="*/ 6880 h 8717"/>
              <a:gd name="T8" fmla="*/ 4158 w 4434"/>
              <a:gd name="T9" fmla="*/ 7287 h 8717"/>
              <a:gd name="T10" fmla="*/ 685 w 4434"/>
              <a:gd name="T11" fmla="*/ 8590 h 8717"/>
              <a:gd name="T12" fmla="*/ 0 w 4434"/>
              <a:gd name="T13" fmla="*/ 8135 h 8717"/>
              <a:gd name="T14" fmla="*/ 0 w 4434"/>
              <a:gd name="T15" fmla="*/ 555 h 8717"/>
              <a:gd name="T16" fmla="*/ 594 w 4434"/>
              <a:gd name="T17" fmla="*/ 57 h 8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34" h="8717">
                <a:moveTo>
                  <a:pt x="594" y="57"/>
                </a:moveTo>
                <a:lnTo>
                  <a:pt x="4102" y="715"/>
                </a:lnTo>
                <a:cubicBezTo>
                  <a:pt x="4287" y="749"/>
                  <a:pt x="4434" y="926"/>
                  <a:pt x="4434" y="1130"/>
                </a:cubicBezTo>
                <a:lnTo>
                  <a:pt x="4434" y="6880"/>
                </a:lnTo>
                <a:cubicBezTo>
                  <a:pt x="4434" y="7095"/>
                  <a:pt x="4301" y="7234"/>
                  <a:pt x="4158" y="7287"/>
                </a:cubicBezTo>
                <a:lnTo>
                  <a:pt x="685" y="8590"/>
                </a:lnTo>
                <a:cubicBezTo>
                  <a:pt x="346" y="8717"/>
                  <a:pt x="0" y="8476"/>
                  <a:pt x="0" y="8135"/>
                </a:cubicBezTo>
                <a:lnTo>
                  <a:pt x="0" y="555"/>
                </a:lnTo>
                <a:cubicBezTo>
                  <a:pt x="0" y="223"/>
                  <a:pt x="288" y="0"/>
                  <a:pt x="594" y="57"/>
                </a:cubicBezTo>
                <a:close/>
              </a:path>
            </a:pathLst>
          </a:custGeom>
          <a:solidFill>
            <a:srgbClr val="AED30B"/>
          </a:solidFill>
          <a:ln w="1270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Freeform 25"/>
          <p:cNvSpPr>
            <a:spLocks/>
          </p:cNvSpPr>
          <p:nvPr/>
        </p:nvSpPr>
        <p:spPr bwMode="auto">
          <a:xfrm>
            <a:off x="6588224" y="1347614"/>
            <a:ext cx="325976" cy="487440"/>
          </a:xfrm>
          <a:custGeom>
            <a:avLst/>
            <a:gdLst>
              <a:gd name="T0" fmla="*/ 232 w 913"/>
              <a:gd name="T1" fmla="*/ 1362 h 1362"/>
              <a:gd name="T2" fmla="*/ 0 w 913"/>
              <a:gd name="T3" fmla="*/ 1322 h 1362"/>
              <a:gd name="T4" fmla="*/ 0 w 913"/>
              <a:gd name="T5" fmla="*/ 40 h 1362"/>
              <a:gd name="T6" fmla="*/ 232 w 913"/>
              <a:gd name="T7" fmla="*/ 0 h 1362"/>
              <a:gd name="T8" fmla="*/ 913 w 913"/>
              <a:gd name="T9" fmla="*/ 681 h 1362"/>
              <a:gd name="T10" fmla="*/ 232 w 913"/>
              <a:gd name="T11" fmla="*/ 1362 h 1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1362">
                <a:moveTo>
                  <a:pt x="232" y="1362"/>
                </a:moveTo>
                <a:cubicBezTo>
                  <a:pt x="150" y="1362"/>
                  <a:pt x="72" y="1348"/>
                  <a:pt x="0" y="1322"/>
                </a:cubicBezTo>
                <a:lnTo>
                  <a:pt x="0" y="40"/>
                </a:lnTo>
                <a:cubicBezTo>
                  <a:pt x="72" y="14"/>
                  <a:pt x="150" y="0"/>
                  <a:pt x="232" y="0"/>
                </a:cubicBezTo>
                <a:cubicBezTo>
                  <a:pt x="608" y="0"/>
                  <a:pt x="913" y="305"/>
                  <a:pt x="913" y="681"/>
                </a:cubicBezTo>
                <a:cubicBezTo>
                  <a:pt x="913" y="1057"/>
                  <a:pt x="608" y="1362"/>
                  <a:pt x="232" y="136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621245" y="1419622"/>
            <a:ext cx="2160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wiss911 UCm BT" pitchFamily="34" charset="0"/>
              </a:rPr>
              <a:t>4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wiss911 UCm BT" pitchFamily="34" charset="0"/>
            </a:endParaRPr>
          </a:p>
        </p:txBody>
      </p:sp>
      <p:sp>
        <p:nvSpPr>
          <p:cNvPr id="23" name="TextBox 63"/>
          <p:cNvSpPr txBox="1"/>
          <p:nvPr/>
        </p:nvSpPr>
        <p:spPr>
          <a:xfrm>
            <a:off x="5837498" y="152414"/>
            <a:ext cx="3108543" cy="6771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3800" b="1" dirty="0">
                <a:solidFill>
                  <a:schemeClr val="tx1"/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水上年輪</a:t>
            </a:r>
          </a:p>
        </p:txBody>
      </p:sp>
      <p:sp>
        <p:nvSpPr>
          <p:cNvPr id="24" name="Rectangle 27"/>
          <p:cNvSpPr>
            <a:spLocks/>
          </p:cNvSpPr>
          <p:nvPr/>
        </p:nvSpPr>
        <p:spPr bwMode="auto">
          <a:xfrm>
            <a:off x="663706" y="412366"/>
            <a:ext cx="1304858" cy="546616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t"/>
          <a:lstStyle/>
          <a:p>
            <a:pPr lvl="0" algn="r">
              <a:lnSpc>
                <a:spcPts val="4000"/>
              </a:lnSpc>
              <a:defRPr/>
            </a:pPr>
            <a:r>
              <a:rPr lang="zh-TW" altLang="en-US" sz="3000" b="1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  <a:sym typeface="Bebas Neue" charset="0"/>
              </a:rPr>
              <a:t>步驟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  <p:sp>
        <p:nvSpPr>
          <p:cNvPr id="25" name="TextBox 5"/>
          <p:cNvSpPr txBox="1"/>
          <p:nvPr/>
        </p:nvSpPr>
        <p:spPr>
          <a:xfrm>
            <a:off x="3059832" y="1563638"/>
            <a:ext cx="1454244" cy="2569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ts val="2800"/>
              </a:lnSpc>
              <a:defRPr/>
            </a:pP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再以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另一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牙籤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沾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食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用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油，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輕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點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於墨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的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中心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，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可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使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墨成</a:t>
            </a: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圈</a:t>
            </a:r>
            <a:endParaRPr lang="en-US" altLang="zh-TW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狀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張開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。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26" name="TextBox 5"/>
          <p:cNvSpPr txBox="1"/>
          <p:nvPr/>
        </p:nvSpPr>
        <p:spPr>
          <a:xfrm>
            <a:off x="4730100" y="2139702"/>
            <a:ext cx="1915909" cy="1887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ts val="2800"/>
              </a:lnSpc>
              <a:defRPr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反覆沾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與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油數次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，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便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可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製造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多個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同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心圓。</a:t>
            </a:r>
            <a:endParaRPr kumimoji="0" lang="zh-CN" altLang="en-US" sz="16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27" name="TextBox 5"/>
          <p:cNvSpPr txBox="1"/>
          <p:nvPr/>
        </p:nvSpPr>
        <p:spPr>
          <a:xfrm>
            <a:off x="6679684" y="1660949"/>
            <a:ext cx="1492716" cy="2566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ts val="2800"/>
              </a:lnSpc>
              <a:defRPr/>
            </a:pP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再將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宣紙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蓋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於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水面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上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，使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附著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其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上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，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即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形成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像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年輪</a:t>
            </a: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的</a:t>
            </a:r>
            <a:endParaRPr lang="en-US" altLang="zh-TW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lvl="0">
              <a:lnSpc>
                <a:spcPts val="2800"/>
              </a:lnSpc>
              <a:defRPr/>
            </a:pPr>
            <a:r>
              <a:rPr lang="zh-TW" alt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一</a:t>
            </a:r>
            <a:r>
              <a:rPr lang="zh-TW" alt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幅畫。</a:t>
            </a:r>
            <a:endParaRPr kumimoji="0" lang="zh-CN" altLang="en-US" sz="17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106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6" grpId="0"/>
      <p:bldP spid="7" grpId="0" animBg="1"/>
      <p:bldP spid="8" grpId="0" animBg="1"/>
      <p:bldP spid="9" grpId="0"/>
      <p:bldP spid="12" grpId="0" animBg="1"/>
      <p:bldP spid="13" grpId="0" animBg="1"/>
      <p:bldP spid="14" grpId="0"/>
      <p:bldP spid="17" grpId="0" animBg="1"/>
      <p:bldP spid="18" grpId="0" animBg="1"/>
      <p:bldP spid="19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80" y="939"/>
            <a:ext cx="9153480" cy="5141621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65817"/>
            <a:ext cx="6427673" cy="5011865"/>
          </a:xfrm>
          <a:prstGeom prst="rect">
            <a:avLst/>
          </a:prstGeom>
        </p:spPr>
      </p:pic>
      <p:sp>
        <p:nvSpPr>
          <p:cNvPr id="8" name="AutoShape 5"/>
          <p:cNvSpPr>
            <a:spLocks noChangeAspect="1" noChangeArrowheads="1" noTextEdit="1"/>
          </p:cNvSpPr>
          <p:nvPr/>
        </p:nvSpPr>
        <p:spPr bwMode="auto">
          <a:xfrm>
            <a:off x="-9480" y="3238023"/>
            <a:ext cx="9144000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6" name="Picture 2" descr="http://scigame.ntcu.edu.tw/water/waterpic/water_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03597"/>
            <a:ext cx="3816424" cy="287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98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42"/>
          <p:cNvSpPr>
            <a:spLocks/>
          </p:cNvSpPr>
          <p:nvPr/>
        </p:nvSpPr>
        <p:spPr bwMode="auto">
          <a:xfrm>
            <a:off x="1115616" y="1150721"/>
            <a:ext cx="2433560" cy="554703"/>
          </a:xfrm>
          <a:custGeom>
            <a:avLst/>
            <a:gdLst>
              <a:gd name="T0" fmla="*/ 0 w 4673"/>
              <a:gd name="T1" fmla="*/ 739775 h 1547"/>
              <a:gd name="T2" fmla="*/ 0 w 4673"/>
              <a:gd name="T3" fmla="*/ 0 h 1547"/>
              <a:gd name="T4" fmla="*/ 3246437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29" name="Freeform 42"/>
          <p:cNvSpPr>
            <a:spLocks/>
          </p:cNvSpPr>
          <p:nvPr/>
        </p:nvSpPr>
        <p:spPr bwMode="auto">
          <a:xfrm flipH="1">
            <a:off x="5162775" y="1161204"/>
            <a:ext cx="2433561" cy="554703"/>
          </a:xfrm>
          <a:custGeom>
            <a:avLst/>
            <a:gdLst>
              <a:gd name="T0" fmla="*/ 0 w 4673"/>
              <a:gd name="T1" fmla="*/ 739775 h 1547"/>
              <a:gd name="T2" fmla="*/ 0 w 4673"/>
              <a:gd name="T3" fmla="*/ 0 h 1547"/>
              <a:gd name="T4" fmla="*/ 3246438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30" name="Freeform 42"/>
          <p:cNvSpPr>
            <a:spLocks/>
          </p:cNvSpPr>
          <p:nvPr/>
        </p:nvSpPr>
        <p:spPr bwMode="auto">
          <a:xfrm flipV="1">
            <a:off x="1115616" y="3926042"/>
            <a:ext cx="2433560" cy="553512"/>
          </a:xfrm>
          <a:custGeom>
            <a:avLst/>
            <a:gdLst>
              <a:gd name="T0" fmla="*/ 0 w 4673"/>
              <a:gd name="T1" fmla="*/ 738187 h 1547"/>
              <a:gd name="T2" fmla="*/ 0 w 4673"/>
              <a:gd name="T3" fmla="*/ 0 h 1547"/>
              <a:gd name="T4" fmla="*/ 3246437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31" name="Freeform 42"/>
          <p:cNvSpPr>
            <a:spLocks/>
          </p:cNvSpPr>
          <p:nvPr/>
        </p:nvSpPr>
        <p:spPr bwMode="auto">
          <a:xfrm flipH="1" flipV="1">
            <a:off x="5234783" y="3937457"/>
            <a:ext cx="2433561" cy="553512"/>
          </a:xfrm>
          <a:custGeom>
            <a:avLst/>
            <a:gdLst>
              <a:gd name="T0" fmla="*/ 0 w 4673"/>
              <a:gd name="T1" fmla="*/ 738187 h 1547"/>
              <a:gd name="T2" fmla="*/ 0 w 4673"/>
              <a:gd name="T3" fmla="*/ 0 h 1547"/>
              <a:gd name="T4" fmla="*/ 3246438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grpSp>
        <p:nvGrpSpPr>
          <p:cNvPr id="34" name="组合 34"/>
          <p:cNvGrpSpPr>
            <a:grpSpLocks/>
          </p:cNvGrpSpPr>
          <p:nvPr/>
        </p:nvGrpSpPr>
        <p:grpSpPr bwMode="auto">
          <a:xfrm>
            <a:off x="611560" y="1767181"/>
            <a:ext cx="865134" cy="866574"/>
            <a:chOff x="0" y="0"/>
            <a:chExt cx="1154113" cy="1155699"/>
          </a:xfrm>
          <a:solidFill>
            <a:sysClr val="window" lastClr="FFFFFF">
              <a:lumMod val="65000"/>
            </a:sysClr>
          </a:solidFill>
        </p:grpSpPr>
        <p:sp>
          <p:nvSpPr>
            <p:cNvPr id="35" name="Oval 30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6" name="Freeform 34"/>
            <p:cNvSpPr>
              <a:spLocks noEditPoints="1"/>
            </p:cNvSpPr>
            <p:nvPr/>
          </p:nvSpPr>
          <p:spPr bwMode="auto">
            <a:xfrm>
              <a:off x="266700" y="128587"/>
              <a:ext cx="638175" cy="868362"/>
            </a:xfrm>
            <a:custGeom>
              <a:avLst/>
              <a:gdLst>
                <a:gd name="T0" fmla="*/ 128715 w 709"/>
                <a:gd name="T1" fmla="*/ 322149 h 965"/>
                <a:gd name="T2" fmla="*/ 196223 w 709"/>
                <a:gd name="T3" fmla="*/ 480524 h 965"/>
                <a:gd name="T4" fmla="*/ 251130 w 709"/>
                <a:gd name="T5" fmla="*/ 607403 h 965"/>
                <a:gd name="T6" fmla="*/ 374444 w 709"/>
                <a:gd name="T7" fmla="*/ 611003 h 965"/>
                <a:gd name="T8" fmla="*/ 401447 w 709"/>
                <a:gd name="T9" fmla="*/ 560611 h 965"/>
                <a:gd name="T10" fmla="*/ 469855 w 709"/>
                <a:gd name="T11" fmla="*/ 432831 h 965"/>
                <a:gd name="T12" fmla="*/ 319538 w 709"/>
                <a:gd name="T13" fmla="*/ 132279 h 965"/>
                <a:gd name="T14" fmla="*/ 264631 w 709"/>
                <a:gd name="T15" fmla="*/ 650597 h 965"/>
                <a:gd name="T16" fmla="*/ 201624 w 709"/>
                <a:gd name="T17" fmla="*/ 578608 h 965"/>
                <a:gd name="T18" fmla="*/ 135916 w 709"/>
                <a:gd name="T19" fmla="*/ 455328 h 965"/>
                <a:gd name="T20" fmla="*/ 319538 w 709"/>
                <a:gd name="T21" fmla="*/ 91785 h 965"/>
                <a:gd name="T22" fmla="*/ 503159 w 709"/>
                <a:gd name="T23" fmla="*/ 455328 h 965"/>
                <a:gd name="T24" fmla="*/ 436551 w 709"/>
                <a:gd name="T25" fmla="*/ 578608 h 965"/>
                <a:gd name="T26" fmla="*/ 374444 w 709"/>
                <a:gd name="T27" fmla="*/ 650597 h 965"/>
                <a:gd name="T28" fmla="*/ 228627 w 709"/>
                <a:gd name="T29" fmla="*/ 778376 h 965"/>
                <a:gd name="T30" fmla="*/ 383445 w 709"/>
                <a:gd name="T31" fmla="*/ 807172 h 965"/>
                <a:gd name="T32" fmla="*/ 383445 w 709"/>
                <a:gd name="T33" fmla="*/ 748681 h 965"/>
                <a:gd name="T34" fmla="*/ 246629 w 709"/>
                <a:gd name="T35" fmla="*/ 796373 h 965"/>
                <a:gd name="T36" fmla="*/ 395146 w 709"/>
                <a:gd name="T37" fmla="*/ 796373 h 965"/>
                <a:gd name="T38" fmla="*/ 413149 w 709"/>
                <a:gd name="T39" fmla="*/ 778376 h 965"/>
                <a:gd name="T40" fmla="*/ 228627 w 709"/>
                <a:gd name="T41" fmla="*/ 685691 h 965"/>
                <a:gd name="T42" fmla="*/ 413149 w 709"/>
                <a:gd name="T43" fmla="*/ 778376 h 965"/>
                <a:gd name="T44" fmla="*/ 411348 w 709"/>
                <a:gd name="T45" fmla="*/ 362642 h 965"/>
                <a:gd name="T46" fmla="*/ 349241 w 709"/>
                <a:gd name="T47" fmla="*/ 424733 h 965"/>
                <a:gd name="T48" fmla="*/ 288934 w 709"/>
                <a:gd name="T49" fmla="*/ 424733 h 965"/>
                <a:gd name="T50" fmla="*/ 226827 w 709"/>
                <a:gd name="T51" fmla="*/ 362642 h 965"/>
                <a:gd name="T52" fmla="*/ 226827 w 709"/>
                <a:gd name="T53" fmla="*/ 302352 h 965"/>
                <a:gd name="T54" fmla="*/ 288934 w 709"/>
                <a:gd name="T55" fmla="*/ 239362 h 965"/>
                <a:gd name="T56" fmla="*/ 349241 w 709"/>
                <a:gd name="T57" fmla="*/ 239362 h 965"/>
                <a:gd name="T58" fmla="*/ 411348 w 709"/>
                <a:gd name="T59" fmla="*/ 302352 h 965"/>
                <a:gd name="T60" fmla="*/ 612972 w 709"/>
                <a:gd name="T61" fmla="*/ 293353 h 965"/>
                <a:gd name="T62" fmla="*/ 580568 w 709"/>
                <a:gd name="T63" fmla="*/ 322149 h 965"/>
                <a:gd name="T64" fmla="*/ 612972 w 709"/>
                <a:gd name="T65" fmla="*/ 341046 h 965"/>
                <a:gd name="T66" fmla="*/ 612972 w 709"/>
                <a:gd name="T67" fmla="*/ 293353 h 965"/>
                <a:gd name="T68" fmla="*/ 542764 w 709"/>
                <a:gd name="T69" fmla="*/ 127780 h 965"/>
                <a:gd name="T70" fmla="*/ 509460 w 709"/>
                <a:gd name="T71" fmla="*/ 94485 h 965"/>
                <a:gd name="T72" fmla="*/ 518461 w 709"/>
                <a:gd name="T73" fmla="*/ 152976 h 965"/>
                <a:gd name="T74" fmla="*/ 342040 w 709"/>
                <a:gd name="T75" fmla="*/ 61190 h 965"/>
                <a:gd name="T76" fmla="*/ 318637 w 709"/>
                <a:gd name="T77" fmla="*/ 0 h 965"/>
                <a:gd name="T78" fmla="*/ 294335 w 709"/>
                <a:gd name="T79" fmla="*/ 61190 h 965"/>
                <a:gd name="T80" fmla="*/ 117014 w 709"/>
                <a:gd name="T81" fmla="*/ 155675 h 965"/>
                <a:gd name="T82" fmla="*/ 127815 w 709"/>
                <a:gd name="T83" fmla="*/ 98084 h 965"/>
                <a:gd name="T84" fmla="*/ 93611 w 709"/>
                <a:gd name="T85" fmla="*/ 132279 h 965"/>
                <a:gd name="T86" fmla="*/ 57607 w 709"/>
                <a:gd name="T87" fmla="*/ 322149 h 965"/>
                <a:gd name="T88" fmla="*/ 25203 w 709"/>
                <a:gd name="T89" fmla="*/ 293353 h 965"/>
                <a:gd name="T90" fmla="*/ 25203 w 709"/>
                <a:gd name="T91" fmla="*/ 341046 h 965"/>
                <a:gd name="T92" fmla="*/ 57607 w 709"/>
                <a:gd name="T93" fmla="*/ 322149 h 96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709" h="965">
                  <a:moveTo>
                    <a:pt x="355" y="147"/>
                  </a:moveTo>
                  <a:cubicBezTo>
                    <a:pt x="238" y="147"/>
                    <a:pt x="143" y="241"/>
                    <a:pt x="143" y="358"/>
                  </a:cubicBezTo>
                  <a:cubicBezTo>
                    <a:pt x="143" y="414"/>
                    <a:pt x="187" y="481"/>
                    <a:pt x="188" y="481"/>
                  </a:cubicBezTo>
                  <a:cubicBezTo>
                    <a:pt x="197" y="496"/>
                    <a:pt x="210" y="519"/>
                    <a:pt x="218" y="534"/>
                  </a:cubicBezTo>
                  <a:lnTo>
                    <a:pt x="264" y="623"/>
                  </a:lnTo>
                  <a:cubicBezTo>
                    <a:pt x="272" y="639"/>
                    <a:pt x="279" y="662"/>
                    <a:pt x="279" y="675"/>
                  </a:cubicBezTo>
                  <a:cubicBezTo>
                    <a:pt x="279" y="675"/>
                    <a:pt x="284" y="679"/>
                    <a:pt x="294" y="679"/>
                  </a:cubicBezTo>
                  <a:lnTo>
                    <a:pt x="416" y="679"/>
                  </a:lnTo>
                  <a:cubicBezTo>
                    <a:pt x="425" y="679"/>
                    <a:pt x="430" y="675"/>
                    <a:pt x="431" y="674"/>
                  </a:cubicBezTo>
                  <a:cubicBezTo>
                    <a:pt x="430" y="662"/>
                    <a:pt x="437" y="639"/>
                    <a:pt x="446" y="623"/>
                  </a:cubicBezTo>
                  <a:lnTo>
                    <a:pt x="491" y="534"/>
                  </a:lnTo>
                  <a:cubicBezTo>
                    <a:pt x="499" y="519"/>
                    <a:pt x="513" y="495"/>
                    <a:pt x="522" y="481"/>
                  </a:cubicBezTo>
                  <a:cubicBezTo>
                    <a:pt x="537" y="458"/>
                    <a:pt x="566" y="402"/>
                    <a:pt x="566" y="358"/>
                  </a:cubicBezTo>
                  <a:cubicBezTo>
                    <a:pt x="566" y="241"/>
                    <a:pt x="471" y="147"/>
                    <a:pt x="355" y="147"/>
                  </a:cubicBezTo>
                  <a:close/>
                  <a:moveTo>
                    <a:pt x="416" y="723"/>
                  </a:moveTo>
                  <a:lnTo>
                    <a:pt x="294" y="723"/>
                  </a:lnTo>
                  <a:cubicBezTo>
                    <a:pt x="261" y="723"/>
                    <a:pt x="235" y="702"/>
                    <a:pt x="235" y="675"/>
                  </a:cubicBezTo>
                  <a:cubicBezTo>
                    <a:pt x="235" y="671"/>
                    <a:pt x="231" y="656"/>
                    <a:pt x="224" y="643"/>
                  </a:cubicBezTo>
                  <a:lnTo>
                    <a:pt x="179" y="554"/>
                  </a:lnTo>
                  <a:cubicBezTo>
                    <a:pt x="172" y="540"/>
                    <a:pt x="159" y="519"/>
                    <a:pt x="151" y="506"/>
                  </a:cubicBezTo>
                  <a:cubicBezTo>
                    <a:pt x="145" y="498"/>
                    <a:pt x="99" y="425"/>
                    <a:pt x="99" y="358"/>
                  </a:cubicBezTo>
                  <a:cubicBezTo>
                    <a:pt x="99" y="217"/>
                    <a:pt x="214" y="102"/>
                    <a:pt x="355" y="102"/>
                  </a:cubicBezTo>
                  <a:cubicBezTo>
                    <a:pt x="495" y="102"/>
                    <a:pt x="610" y="217"/>
                    <a:pt x="610" y="358"/>
                  </a:cubicBezTo>
                  <a:cubicBezTo>
                    <a:pt x="610" y="425"/>
                    <a:pt x="564" y="498"/>
                    <a:pt x="559" y="506"/>
                  </a:cubicBezTo>
                  <a:cubicBezTo>
                    <a:pt x="550" y="518"/>
                    <a:pt x="537" y="541"/>
                    <a:pt x="530" y="554"/>
                  </a:cubicBezTo>
                  <a:lnTo>
                    <a:pt x="485" y="643"/>
                  </a:lnTo>
                  <a:cubicBezTo>
                    <a:pt x="478" y="656"/>
                    <a:pt x="475" y="671"/>
                    <a:pt x="475" y="675"/>
                  </a:cubicBezTo>
                  <a:cubicBezTo>
                    <a:pt x="475" y="702"/>
                    <a:pt x="449" y="723"/>
                    <a:pt x="416" y="723"/>
                  </a:cubicBezTo>
                  <a:close/>
                  <a:moveTo>
                    <a:pt x="287" y="832"/>
                  </a:moveTo>
                  <a:cubicBezTo>
                    <a:pt x="269" y="832"/>
                    <a:pt x="254" y="846"/>
                    <a:pt x="254" y="865"/>
                  </a:cubicBezTo>
                  <a:cubicBezTo>
                    <a:pt x="254" y="883"/>
                    <a:pt x="269" y="897"/>
                    <a:pt x="287" y="897"/>
                  </a:cubicBezTo>
                  <a:lnTo>
                    <a:pt x="426" y="897"/>
                  </a:lnTo>
                  <a:cubicBezTo>
                    <a:pt x="444" y="897"/>
                    <a:pt x="459" y="883"/>
                    <a:pt x="459" y="865"/>
                  </a:cubicBezTo>
                  <a:cubicBezTo>
                    <a:pt x="459" y="846"/>
                    <a:pt x="444" y="832"/>
                    <a:pt x="426" y="832"/>
                  </a:cubicBezTo>
                  <a:lnTo>
                    <a:pt x="287" y="832"/>
                  </a:lnTo>
                  <a:close/>
                  <a:moveTo>
                    <a:pt x="274" y="885"/>
                  </a:moveTo>
                  <a:cubicBezTo>
                    <a:pt x="276" y="929"/>
                    <a:pt x="312" y="965"/>
                    <a:pt x="356" y="965"/>
                  </a:cubicBezTo>
                  <a:cubicBezTo>
                    <a:pt x="401" y="965"/>
                    <a:pt x="437" y="929"/>
                    <a:pt x="439" y="885"/>
                  </a:cubicBezTo>
                  <a:lnTo>
                    <a:pt x="274" y="885"/>
                  </a:lnTo>
                  <a:close/>
                  <a:moveTo>
                    <a:pt x="459" y="865"/>
                  </a:moveTo>
                  <a:lnTo>
                    <a:pt x="254" y="865"/>
                  </a:lnTo>
                  <a:lnTo>
                    <a:pt x="254" y="762"/>
                  </a:lnTo>
                  <a:lnTo>
                    <a:pt x="459" y="762"/>
                  </a:lnTo>
                  <a:lnTo>
                    <a:pt x="459" y="865"/>
                  </a:lnTo>
                  <a:close/>
                  <a:moveTo>
                    <a:pt x="491" y="369"/>
                  </a:moveTo>
                  <a:cubicBezTo>
                    <a:pt x="491" y="388"/>
                    <a:pt x="476" y="403"/>
                    <a:pt x="457" y="403"/>
                  </a:cubicBezTo>
                  <a:lnTo>
                    <a:pt x="388" y="403"/>
                  </a:lnTo>
                  <a:lnTo>
                    <a:pt x="388" y="472"/>
                  </a:lnTo>
                  <a:cubicBezTo>
                    <a:pt x="388" y="491"/>
                    <a:pt x="373" y="506"/>
                    <a:pt x="355" y="506"/>
                  </a:cubicBezTo>
                  <a:cubicBezTo>
                    <a:pt x="336" y="506"/>
                    <a:pt x="321" y="491"/>
                    <a:pt x="321" y="472"/>
                  </a:cubicBezTo>
                  <a:lnTo>
                    <a:pt x="321" y="403"/>
                  </a:lnTo>
                  <a:lnTo>
                    <a:pt x="252" y="403"/>
                  </a:lnTo>
                  <a:cubicBezTo>
                    <a:pt x="233" y="403"/>
                    <a:pt x="218" y="388"/>
                    <a:pt x="218" y="369"/>
                  </a:cubicBezTo>
                  <a:cubicBezTo>
                    <a:pt x="218" y="351"/>
                    <a:pt x="233" y="336"/>
                    <a:pt x="252" y="336"/>
                  </a:cubicBezTo>
                  <a:lnTo>
                    <a:pt x="321" y="336"/>
                  </a:lnTo>
                  <a:lnTo>
                    <a:pt x="321" y="266"/>
                  </a:lnTo>
                  <a:cubicBezTo>
                    <a:pt x="321" y="248"/>
                    <a:pt x="336" y="233"/>
                    <a:pt x="355" y="233"/>
                  </a:cubicBezTo>
                  <a:cubicBezTo>
                    <a:pt x="373" y="233"/>
                    <a:pt x="388" y="248"/>
                    <a:pt x="388" y="266"/>
                  </a:cubicBezTo>
                  <a:lnTo>
                    <a:pt x="388" y="336"/>
                  </a:lnTo>
                  <a:lnTo>
                    <a:pt x="457" y="336"/>
                  </a:lnTo>
                  <a:cubicBezTo>
                    <a:pt x="476" y="336"/>
                    <a:pt x="491" y="351"/>
                    <a:pt x="491" y="369"/>
                  </a:cubicBezTo>
                  <a:close/>
                  <a:moveTo>
                    <a:pt x="681" y="326"/>
                  </a:moveTo>
                  <a:lnTo>
                    <a:pt x="643" y="326"/>
                  </a:lnTo>
                  <a:cubicBezTo>
                    <a:pt x="644" y="336"/>
                    <a:pt x="645" y="347"/>
                    <a:pt x="645" y="358"/>
                  </a:cubicBezTo>
                  <a:cubicBezTo>
                    <a:pt x="645" y="365"/>
                    <a:pt x="644" y="372"/>
                    <a:pt x="643" y="379"/>
                  </a:cubicBezTo>
                  <a:lnTo>
                    <a:pt x="681" y="379"/>
                  </a:lnTo>
                  <a:cubicBezTo>
                    <a:pt x="696" y="379"/>
                    <a:pt x="709" y="367"/>
                    <a:pt x="709" y="352"/>
                  </a:cubicBezTo>
                  <a:cubicBezTo>
                    <a:pt x="709" y="338"/>
                    <a:pt x="696" y="326"/>
                    <a:pt x="681" y="326"/>
                  </a:cubicBezTo>
                  <a:close/>
                  <a:moveTo>
                    <a:pt x="576" y="170"/>
                  </a:moveTo>
                  <a:lnTo>
                    <a:pt x="603" y="142"/>
                  </a:lnTo>
                  <a:cubicBezTo>
                    <a:pt x="614" y="131"/>
                    <a:pt x="614" y="114"/>
                    <a:pt x="604" y="104"/>
                  </a:cubicBezTo>
                  <a:cubicBezTo>
                    <a:pt x="594" y="94"/>
                    <a:pt x="577" y="94"/>
                    <a:pt x="566" y="105"/>
                  </a:cubicBezTo>
                  <a:lnTo>
                    <a:pt x="538" y="132"/>
                  </a:lnTo>
                  <a:cubicBezTo>
                    <a:pt x="552" y="144"/>
                    <a:pt x="564" y="156"/>
                    <a:pt x="576" y="170"/>
                  </a:cubicBezTo>
                  <a:close/>
                  <a:moveTo>
                    <a:pt x="354" y="67"/>
                  </a:moveTo>
                  <a:cubicBezTo>
                    <a:pt x="363" y="67"/>
                    <a:pt x="372" y="68"/>
                    <a:pt x="380" y="68"/>
                  </a:cubicBezTo>
                  <a:lnTo>
                    <a:pt x="380" y="27"/>
                  </a:lnTo>
                  <a:cubicBezTo>
                    <a:pt x="380" y="12"/>
                    <a:pt x="368" y="0"/>
                    <a:pt x="354" y="0"/>
                  </a:cubicBezTo>
                  <a:cubicBezTo>
                    <a:pt x="339" y="0"/>
                    <a:pt x="327" y="12"/>
                    <a:pt x="327" y="27"/>
                  </a:cubicBezTo>
                  <a:lnTo>
                    <a:pt x="327" y="68"/>
                  </a:lnTo>
                  <a:cubicBezTo>
                    <a:pt x="336" y="68"/>
                    <a:pt x="345" y="67"/>
                    <a:pt x="354" y="67"/>
                  </a:cubicBezTo>
                  <a:close/>
                  <a:moveTo>
                    <a:pt x="130" y="173"/>
                  </a:moveTo>
                  <a:cubicBezTo>
                    <a:pt x="142" y="159"/>
                    <a:pt x="154" y="147"/>
                    <a:pt x="168" y="135"/>
                  </a:cubicBezTo>
                  <a:lnTo>
                    <a:pt x="142" y="109"/>
                  </a:lnTo>
                  <a:cubicBezTo>
                    <a:pt x="131" y="99"/>
                    <a:pt x="114" y="98"/>
                    <a:pt x="104" y="109"/>
                  </a:cubicBezTo>
                  <a:cubicBezTo>
                    <a:pt x="93" y="119"/>
                    <a:pt x="94" y="136"/>
                    <a:pt x="104" y="147"/>
                  </a:cubicBezTo>
                  <a:lnTo>
                    <a:pt x="130" y="173"/>
                  </a:lnTo>
                  <a:close/>
                  <a:moveTo>
                    <a:pt x="64" y="358"/>
                  </a:moveTo>
                  <a:cubicBezTo>
                    <a:pt x="64" y="347"/>
                    <a:pt x="64" y="336"/>
                    <a:pt x="66" y="326"/>
                  </a:cubicBezTo>
                  <a:lnTo>
                    <a:pt x="28" y="326"/>
                  </a:lnTo>
                  <a:cubicBezTo>
                    <a:pt x="13" y="326"/>
                    <a:pt x="0" y="338"/>
                    <a:pt x="0" y="352"/>
                  </a:cubicBezTo>
                  <a:cubicBezTo>
                    <a:pt x="0" y="367"/>
                    <a:pt x="13" y="379"/>
                    <a:pt x="28" y="379"/>
                  </a:cubicBezTo>
                  <a:lnTo>
                    <a:pt x="65" y="379"/>
                  </a:lnTo>
                  <a:cubicBezTo>
                    <a:pt x="64" y="372"/>
                    <a:pt x="64" y="365"/>
                    <a:pt x="64" y="358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7" name="组合 37"/>
          <p:cNvGrpSpPr>
            <a:grpSpLocks/>
          </p:cNvGrpSpPr>
          <p:nvPr/>
        </p:nvGrpSpPr>
        <p:grpSpPr bwMode="auto">
          <a:xfrm>
            <a:off x="611560" y="2791141"/>
            <a:ext cx="865134" cy="866574"/>
            <a:chOff x="0" y="0"/>
            <a:chExt cx="1154113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38" name="Oval 31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9" name="Freeform 35"/>
            <p:cNvSpPr>
              <a:spLocks noEditPoints="1"/>
            </p:cNvSpPr>
            <p:nvPr/>
          </p:nvSpPr>
          <p:spPr bwMode="auto">
            <a:xfrm>
              <a:off x="269875" y="169862"/>
              <a:ext cx="563563" cy="766762"/>
            </a:xfrm>
            <a:custGeom>
              <a:avLst/>
              <a:gdLst>
                <a:gd name="T0" fmla="*/ 73939 w 625"/>
                <a:gd name="T1" fmla="*/ 124194 h 852"/>
                <a:gd name="T2" fmla="*/ 62217 w 625"/>
                <a:gd name="T3" fmla="*/ 766762 h 852"/>
                <a:gd name="T4" fmla="*/ 563563 w 625"/>
                <a:gd name="T5" fmla="*/ 188091 h 852"/>
                <a:gd name="T6" fmla="*/ 520281 w 625"/>
                <a:gd name="T7" fmla="*/ 201590 h 852"/>
                <a:gd name="T8" fmla="*/ 64021 w 625"/>
                <a:gd name="T9" fmla="*/ 722664 h 852"/>
                <a:gd name="T10" fmla="*/ 243459 w 625"/>
                <a:gd name="T11" fmla="*/ 81896 h 852"/>
                <a:gd name="T12" fmla="*/ 320104 w 625"/>
                <a:gd name="T13" fmla="*/ 81896 h 852"/>
                <a:gd name="T14" fmla="*/ 280429 w 625"/>
                <a:gd name="T15" fmla="*/ 122394 h 852"/>
                <a:gd name="T16" fmla="*/ 196571 w 625"/>
                <a:gd name="T17" fmla="*/ 83696 h 852"/>
                <a:gd name="T18" fmla="*/ 103696 w 625"/>
                <a:gd name="T19" fmla="*/ 194390 h 852"/>
                <a:gd name="T20" fmla="*/ 459867 w 625"/>
                <a:gd name="T21" fmla="*/ 194390 h 852"/>
                <a:gd name="T22" fmla="*/ 366992 w 625"/>
                <a:gd name="T23" fmla="*/ 83696 h 852"/>
                <a:gd name="T24" fmla="*/ 196571 w 625"/>
                <a:gd name="T25" fmla="*/ 83696 h 852"/>
                <a:gd name="T26" fmla="*/ 199276 w 625"/>
                <a:gd name="T27" fmla="*/ 582271 h 852"/>
                <a:gd name="T28" fmla="*/ 136157 w 625"/>
                <a:gd name="T29" fmla="*/ 600270 h 852"/>
                <a:gd name="T30" fmla="*/ 122631 w 625"/>
                <a:gd name="T31" fmla="*/ 613770 h 852"/>
                <a:gd name="T32" fmla="*/ 199276 w 625"/>
                <a:gd name="T33" fmla="*/ 619169 h 852"/>
                <a:gd name="T34" fmla="*/ 119025 w 625"/>
                <a:gd name="T35" fmla="*/ 658767 h 852"/>
                <a:gd name="T36" fmla="*/ 218212 w 625"/>
                <a:gd name="T37" fmla="*/ 610170 h 852"/>
                <a:gd name="T38" fmla="*/ 218212 w 625"/>
                <a:gd name="T39" fmla="*/ 578671 h 852"/>
                <a:gd name="T40" fmla="*/ 99187 w 625"/>
                <a:gd name="T41" fmla="*/ 584971 h 852"/>
                <a:gd name="T42" fmla="*/ 192964 w 625"/>
                <a:gd name="T43" fmla="*/ 683966 h 852"/>
                <a:gd name="T44" fmla="*/ 192964 w 625"/>
                <a:gd name="T45" fmla="*/ 301485 h 852"/>
                <a:gd name="T46" fmla="*/ 136157 w 625"/>
                <a:gd name="T47" fmla="*/ 318584 h 852"/>
                <a:gd name="T48" fmla="*/ 155994 w 625"/>
                <a:gd name="T49" fmla="*/ 368982 h 852"/>
                <a:gd name="T50" fmla="*/ 119025 w 625"/>
                <a:gd name="T51" fmla="*/ 382481 h 852"/>
                <a:gd name="T52" fmla="*/ 192964 w 625"/>
                <a:gd name="T53" fmla="*/ 281686 h 852"/>
                <a:gd name="T54" fmla="*/ 99187 w 625"/>
                <a:gd name="T55" fmla="*/ 380681 h 852"/>
                <a:gd name="T56" fmla="*/ 217310 w 625"/>
                <a:gd name="T57" fmla="*/ 323084 h 852"/>
                <a:gd name="T58" fmla="*/ 216408 w 625"/>
                <a:gd name="T59" fmla="*/ 296985 h 852"/>
                <a:gd name="T60" fmla="*/ 199276 w 625"/>
                <a:gd name="T61" fmla="*/ 452678 h 852"/>
                <a:gd name="T62" fmla="*/ 122631 w 625"/>
                <a:gd name="T63" fmla="*/ 471577 h 852"/>
                <a:gd name="T64" fmla="*/ 199276 w 625"/>
                <a:gd name="T65" fmla="*/ 522874 h 852"/>
                <a:gd name="T66" fmla="*/ 218212 w 625"/>
                <a:gd name="T67" fmla="*/ 438278 h 852"/>
                <a:gd name="T68" fmla="*/ 99187 w 625"/>
                <a:gd name="T69" fmla="*/ 442778 h 852"/>
                <a:gd name="T70" fmla="*/ 199276 w 625"/>
                <a:gd name="T71" fmla="*/ 541773 h 852"/>
                <a:gd name="T72" fmla="*/ 260592 w 625"/>
                <a:gd name="T73" fmla="*/ 418479 h 852"/>
                <a:gd name="T74" fmla="*/ 294856 w 625"/>
                <a:gd name="T75" fmla="*/ 650668 h 852"/>
                <a:gd name="T76" fmla="*/ 452654 w 625"/>
                <a:gd name="T77" fmla="*/ 602070 h 852"/>
                <a:gd name="T78" fmla="*/ 288544 w 625"/>
                <a:gd name="T79" fmla="*/ 644368 h 852"/>
                <a:gd name="T80" fmla="*/ 452654 w 625"/>
                <a:gd name="T81" fmla="*/ 456277 h 852"/>
                <a:gd name="T82" fmla="*/ 288544 w 625"/>
                <a:gd name="T83" fmla="*/ 368982 h 852"/>
                <a:gd name="T84" fmla="*/ 288544 w 625"/>
                <a:gd name="T85" fmla="*/ 316784 h 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25" h="852">
                  <a:moveTo>
                    <a:pt x="48" y="224"/>
                  </a:moveTo>
                  <a:cubicBezTo>
                    <a:pt x="48" y="200"/>
                    <a:pt x="59" y="188"/>
                    <a:pt x="82" y="188"/>
                  </a:cubicBezTo>
                  <a:lnTo>
                    <a:pt x="82" y="138"/>
                  </a:lnTo>
                  <a:cubicBezTo>
                    <a:pt x="39" y="139"/>
                    <a:pt x="0" y="167"/>
                    <a:pt x="0" y="209"/>
                  </a:cubicBezTo>
                  <a:lnTo>
                    <a:pt x="0" y="783"/>
                  </a:lnTo>
                  <a:cubicBezTo>
                    <a:pt x="0" y="818"/>
                    <a:pt x="34" y="852"/>
                    <a:pt x="69" y="852"/>
                  </a:cubicBezTo>
                  <a:lnTo>
                    <a:pt x="556" y="852"/>
                  </a:lnTo>
                  <a:cubicBezTo>
                    <a:pt x="591" y="852"/>
                    <a:pt x="625" y="818"/>
                    <a:pt x="625" y="783"/>
                  </a:cubicBezTo>
                  <a:lnTo>
                    <a:pt x="625" y="209"/>
                  </a:lnTo>
                  <a:cubicBezTo>
                    <a:pt x="625" y="167"/>
                    <a:pt x="586" y="139"/>
                    <a:pt x="543" y="138"/>
                  </a:cubicBezTo>
                  <a:lnTo>
                    <a:pt x="543" y="188"/>
                  </a:lnTo>
                  <a:cubicBezTo>
                    <a:pt x="566" y="188"/>
                    <a:pt x="577" y="200"/>
                    <a:pt x="577" y="224"/>
                  </a:cubicBezTo>
                  <a:lnTo>
                    <a:pt x="577" y="768"/>
                  </a:lnTo>
                  <a:cubicBezTo>
                    <a:pt x="577" y="785"/>
                    <a:pt x="570" y="803"/>
                    <a:pt x="554" y="803"/>
                  </a:cubicBezTo>
                  <a:lnTo>
                    <a:pt x="71" y="803"/>
                  </a:lnTo>
                  <a:cubicBezTo>
                    <a:pt x="53" y="803"/>
                    <a:pt x="48" y="783"/>
                    <a:pt x="48" y="764"/>
                  </a:cubicBezTo>
                  <a:lnTo>
                    <a:pt x="48" y="224"/>
                  </a:lnTo>
                  <a:close/>
                  <a:moveTo>
                    <a:pt x="270" y="91"/>
                  </a:moveTo>
                  <a:cubicBezTo>
                    <a:pt x="270" y="71"/>
                    <a:pt x="289" y="52"/>
                    <a:pt x="309" y="52"/>
                  </a:cubicBezTo>
                  <a:lnTo>
                    <a:pt x="316" y="52"/>
                  </a:lnTo>
                  <a:cubicBezTo>
                    <a:pt x="336" y="52"/>
                    <a:pt x="355" y="71"/>
                    <a:pt x="355" y="91"/>
                  </a:cubicBezTo>
                  <a:lnTo>
                    <a:pt x="355" y="95"/>
                  </a:lnTo>
                  <a:cubicBezTo>
                    <a:pt x="355" y="117"/>
                    <a:pt x="336" y="136"/>
                    <a:pt x="314" y="136"/>
                  </a:cubicBezTo>
                  <a:lnTo>
                    <a:pt x="311" y="136"/>
                  </a:lnTo>
                  <a:cubicBezTo>
                    <a:pt x="289" y="136"/>
                    <a:pt x="270" y="117"/>
                    <a:pt x="270" y="95"/>
                  </a:cubicBezTo>
                  <a:lnTo>
                    <a:pt x="270" y="91"/>
                  </a:lnTo>
                  <a:close/>
                  <a:moveTo>
                    <a:pt x="218" y="93"/>
                  </a:moveTo>
                  <a:lnTo>
                    <a:pt x="149" y="93"/>
                  </a:lnTo>
                  <a:cubicBezTo>
                    <a:pt x="126" y="93"/>
                    <a:pt x="115" y="104"/>
                    <a:pt x="115" y="127"/>
                  </a:cubicBezTo>
                  <a:lnTo>
                    <a:pt x="115" y="216"/>
                  </a:lnTo>
                  <a:cubicBezTo>
                    <a:pt x="115" y="231"/>
                    <a:pt x="124" y="246"/>
                    <a:pt x="138" y="246"/>
                  </a:cubicBezTo>
                  <a:lnTo>
                    <a:pt x="487" y="246"/>
                  </a:lnTo>
                  <a:cubicBezTo>
                    <a:pt x="501" y="246"/>
                    <a:pt x="510" y="231"/>
                    <a:pt x="510" y="216"/>
                  </a:cubicBezTo>
                  <a:lnTo>
                    <a:pt x="510" y="127"/>
                  </a:lnTo>
                  <a:cubicBezTo>
                    <a:pt x="510" y="104"/>
                    <a:pt x="499" y="93"/>
                    <a:pt x="476" y="93"/>
                  </a:cubicBezTo>
                  <a:lnTo>
                    <a:pt x="407" y="93"/>
                  </a:lnTo>
                  <a:cubicBezTo>
                    <a:pt x="407" y="45"/>
                    <a:pt x="366" y="0"/>
                    <a:pt x="320" y="0"/>
                  </a:cubicBezTo>
                  <a:lnTo>
                    <a:pt x="305" y="0"/>
                  </a:lnTo>
                  <a:cubicBezTo>
                    <a:pt x="259" y="0"/>
                    <a:pt x="218" y="45"/>
                    <a:pt x="218" y="93"/>
                  </a:cubicBezTo>
                  <a:close/>
                  <a:moveTo>
                    <a:pt x="132" y="654"/>
                  </a:moveTo>
                  <a:cubicBezTo>
                    <a:pt x="132" y="649"/>
                    <a:pt x="133" y="647"/>
                    <a:pt x="138" y="647"/>
                  </a:cubicBezTo>
                  <a:lnTo>
                    <a:pt x="221" y="647"/>
                  </a:lnTo>
                  <a:lnTo>
                    <a:pt x="221" y="654"/>
                  </a:lnTo>
                  <a:cubicBezTo>
                    <a:pt x="221" y="661"/>
                    <a:pt x="186" y="680"/>
                    <a:pt x="180" y="684"/>
                  </a:cubicBezTo>
                  <a:cubicBezTo>
                    <a:pt x="174" y="679"/>
                    <a:pt x="161" y="667"/>
                    <a:pt x="151" y="667"/>
                  </a:cubicBezTo>
                  <a:lnTo>
                    <a:pt x="149" y="667"/>
                  </a:lnTo>
                  <a:cubicBezTo>
                    <a:pt x="144" y="667"/>
                    <a:pt x="136" y="675"/>
                    <a:pt x="136" y="680"/>
                  </a:cubicBezTo>
                  <a:lnTo>
                    <a:pt x="136" y="682"/>
                  </a:lnTo>
                  <a:cubicBezTo>
                    <a:pt x="136" y="688"/>
                    <a:pt x="167" y="721"/>
                    <a:pt x="173" y="721"/>
                  </a:cubicBezTo>
                  <a:lnTo>
                    <a:pt x="175" y="721"/>
                  </a:lnTo>
                  <a:cubicBezTo>
                    <a:pt x="180" y="721"/>
                    <a:pt x="214" y="693"/>
                    <a:pt x="221" y="688"/>
                  </a:cubicBezTo>
                  <a:cubicBezTo>
                    <a:pt x="221" y="700"/>
                    <a:pt x="225" y="738"/>
                    <a:pt x="214" y="738"/>
                  </a:cubicBezTo>
                  <a:lnTo>
                    <a:pt x="138" y="738"/>
                  </a:lnTo>
                  <a:cubicBezTo>
                    <a:pt x="133" y="738"/>
                    <a:pt x="132" y="737"/>
                    <a:pt x="132" y="732"/>
                  </a:cubicBezTo>
                  <a:lnTo>
                    <a:pt x="132" y="654"/>
                  </a:lnTo>
                  <a:close/>
                  <a:moveTo>
                    <a:pt x="214" y="760"/>
                  </a:moveTo>
                  <a:cubicBezTo>
                    <a:pt x="255" y="760"/>
                    <a:pt x="240" y="715"/>
                    <a:pt x="242" y="678"/>
                  </a:cubicBezTo>
                  <a:cubicBezTo>
                    <a:pt x="243" y="658"/>
                    <a:pt x="292" y="642"/>
                    <a:pt x="296" y="624"/>
                  </a:cubicBezTo>
                  <a:lnTo>
                    <a:pt x="290" y="624"/>
                  </a:lnTo>
                  <a:cubicBezTo>
                    <a:pt x="275" y="624"/>
                    <a:pt x="253" y="637"/>
                    <a:pt x="242" y="643"/>
                  </a:cubicBezTo>
                  <a:cubicBezTo>
                    <a:pt x="237" y="635"/>
                    <a:pt x="232" y="626"/>
                    <a:pt x="218" y="626"/>
                  </a:cubicBezTo>
                  <a:lnTo>
                    <a:pt x="134" y="626"/>
                  </a:lnTo>
                  <a:cubicBezTo>
                    <a:pt x="122" y="626"/>
                    <a:pt x="110" y="637"/>
                    <a:pt x="110" y="650"/>
                  </a:cubicBezTo>
                  <a:lnTo>
                    <a:pt x="110" y="736"/>
                  </a:lnTo>
                  <a:cubicBezTo>
                    <a:pt x="110" y="750"/>
                    <a:pt x="123" y="760"/>
                    <a:pt x="138" y="760"/>
                  </a:cubicBezTo>
                  <a:lnTo>
                    <a:pt x="214" y="760"/>
                  </a:lnTo>
                  <a:close/>
                  <a:moveTo>
                    <a:pt x="132" y="341"/>
                  </a:moveTo>
                  <a:cubicBezTo>
                    <a:pt x="132" y="336"/>
                    <a:pt x="133" y="335"/>
                    <a:pt x="138" y="335"/>
                  </a:cubicBezTo>
                  <a:lnTo>
                    <a:pt x="214" y="335"/>
                  </a:lnTo>
                  <a:cubicBezTo>
                    <a:pt x="219" y="335"/>
                    <a:pt x="221" y="336"/>
                    <a:pt x="221" y="341"/>
                  </a:cubicBezTo>
                  <a:cubicBezTo>
                    <a:pt x="221" y="346"/>
                    <a:pt x="184" y="371"/>
                    <a:pt x="180" y="371"/>
                  </a:cubicBezTo>
                  <a:cubicBezTo>
                    <a:pt x="175" y="371"/>
                    <a:pt x="164" y="354"/>
                    <a:pt x="151" y="354"/>
                  </a:cubicBezTo>
                  <a:cubicBezTo>
                    <a:pt x="145" y="354"/>
                    <a:pt x="136" y="361"/>
                    <a:pt x="136" y="367"/>
                  </a:cubicBezTo>
                  <a:lnTo>
                    <a:pt x="136" y="369"/>
                  </a:lnTo>
                  <a:cubicBezTo>
                    <a:pt x="136" y="378"/>
                    <a:pt x="166" y="406"/>
                    <a:pt x="173" y="410"/>
                  </a:cubicBezTo>
                  <a:lnTo>
                    <a:pt x="221" y="376"/>
                  </a:lnTo>
                  <a:lnTo>
                    <a:pt x="221" y="425"/>
                  </a:lnTo>
                  <a:lnTo>
                    <a:pt x="132" y="425"/>
                  </a:lnTo>
                  <a:lnTo>
                    <a:pt x="132" y="341"/>
                  </a:lnTo>
                  <a:close/>
                  <a:moveTo>
                    <a:pt x="240" y="330"/>
                  </a:moveTo>
                  <a:cubicBezTo>
                    <a:pt x="237" y="319"/>
                    <a:pt x="228" y="313"/>
                    <a:pt x="214" y="313"/>
                  </a:cubicBezTo>
                  <a:lnTo>
                    <a:pt x="138" y="313"/>
                  </a:lnTo>
                  <a:cubicBezTo>
                    <a:pt x="123" y="313"/>
                    <a:pt x="110" y="322"/>
                    <a:pt x="110" y="337"/>
                  </a:cubicBezTo>
                  <a:lnTo>
                    <a:pt x="110" y="423"/>
                  </a:lnTo>
                  <a:cubicBezTo>
                    <a:pt x="110" y="436"/>
                    <a:pt x="122" y="447"/>
                    <a:pt x="134" y="447"/>
                  </a:cubicBezTo>
                  <a:lnTo>
                    <a:pt x="218" y="447"/>
                  </a:lnTo>
                  <a:cubicBezTo>
                    <a:pt x="252" y="447"/>
                    <a:pt x="242" y="393"/>
                    <a:pt x="241" y="359"/>
                  </a:cubicBezTo>
                  <a:lnTo>
                    <a:pt x="296" y="313"/>
                  </a:lnTo>
                  <a:cubicBezTo>
                    <a:pt x="296" y="313"/>
                    <a:pt x="292" y="311"/>
                    <a:pt x="292" y="311"/>
                  </a:cubicBezTo>
                  <a:cubicBezTo>
                    <a:pt x="271" y="311"/>
                    <a:pt x="253" y="329"/>
                    <a:pt x="240" y="330"/>
                  </a:cubicBezTo>
                  <a:close/>
                  <a:moveTo>
                    <a:pt x="132" y="492"/>
                  </a:moveTo>
                  <a:lnTo>
                    <a:pt x="221" y="492"/>
                  </a:lnTo>
                  <a:lnTo>
                    <a:pt x="221" y="503"/>
                  </a:lnTo>
                  <a:lnTo>
                    <a:pt x="180" y="529"/>
                  </a:lnTo>
                  <a:lnTo>
                    <a:pt x="152" y="508"/>
                  </a:lnTo>
                  <a:cubicBezTo>
                    <a:pt x="145" y="513"/>
                    <a:pt x="136" y="515"/>
                    <a:pt x="136" y="524"/>
                  </a:cubicBezTo>
                  <a:cubicBezTo>
                    <a:pt x="136" y="531"/>
                    <a:pt x="167" y="565"/>
                    <a:pt x="173" y="565"/>
                  </a:cubicBezTo>
                  <a:cubicBezTo>
                    <a:pt x="183" y="565"/>
                    <a:pt x="209" y="536"/>
                    <a:pt x="221" y="533"/>
                  </a:cubicBezTo>
                  <a:lnTo>
                    <a:pt x="221" y="581"/>
                  </a:lnTo>
                  <a:lnTo>
                    <a:pt x="132" y="581"/>
                  </a:lnTo>
                  <a:lnTo>
                    <a:pt x="132" y="492"/>
                  </a:lnTo>
                  <a:close/>
                  <a:moveTo>
                    <a:pt x="242" y="487"/>
                  </a:moveTo>
                  <a:cubicBezTo>
                    <a:pt x="238" y="480"/>
                    <a:pt x="233" y="470"/>
                    <a:pt x="221" y="470"/>
                  </a:cubicBezTo>
                  <a:lnTo>
                    <a:pt x="132" y="470"/>
                  </a:lnTo>
                  <a:cubicBezTo>
                    <a:pt x="121" y="470"/>
                    <a:pt x="110" y="481"/>
                    <a:pt x="110" y="492"/>
                  </a:cubicBezTo>
                  <a:lnTo>
                    <a:pt x="110" y="581"/>
                  </a:lnTo>
                  <a:cubicBezTo>
                    <a:pt x="110" y="591"/>
                    <a:pt x="121" y="602"/>
                    <a:pt x="132" y="602"/>
                  </a:cubicBezTo>
                  <a:lnTo>
                    <a:pt x="221" y="602"/>
                  </a:lnTo>
                  <a:cubicBezTo>
                    <a:pt x="252" y="602"/>
                    <a:pt x="242" y="547"/>
                    <a:pt x="242" y="515"/>
                  </a:cubicBezTo>
                  <a:lnTo>
                    <a:pt x="296" y="469"/>
                  </a:lnTo>
                  <a:lnTo>
                    <a:pt x="289" y="465"/>
                  </a:lnTo>
                  <a:lnTo>
                    <a:pt x="242" y="487"/>
                  </a:lnTo>
                  <a:close/>
                  <a:moveTo>
                    <a:pt x="320" y="716"/>
                  </a:moveTo>
                  <a:cubicBezTo>
                    <a:pt x="320" y="721"/>
                    <a:pt x="322" y="723"/>
                    <a:pt x="327" y="723"/>
                  </a:cubicBezTo>
                  <a:lnTo>
                    <a:pt x="495" y="723"/>
                  </a:lnTo>
                  <a:cubicBezTo>
                    <a:pt x="500" y="723"/>
                    <a:pt x="502" y="721"/>
                    <a:pt x="502" y="716"/>
                  </a:cubicBezTo>
                  <a:lnTo>
                    <a:pt x="502" y="669"/>
                  </a:lnTo>
                  <a:cubicBezTo>
                    <a:pt x="502" y="664"/>
                    <a:pt x="500" y="663"/>
                    <a:pt x="495" y="663"/>
                  </a:cubicBezTo>
                  <a:lnTo>
                    <a:pt x="320" y="663"/>
                  </a:lnTo>
                  <a:lnTo>
                    <a:pt x="320" y="716"/>
                  </a:lnTo>
                  <a:close/>
                  <a:moveTo>
                    <a:pt x="320" y="565"/>
                  </a:moveTo>
                  <a:lnTo>
                    <a:pt x="502" y="565"/>
                  </a:lnTo>
                  <a:lnTo>
                    <a:pt x="502" y="507"/>
                  </a:lnTo>
                  <a:lnTo>
                    <a:pt x="320" y="507"/>
                  </a:lnTo>
                  <a:lnTo>
                    <a:pt x="320" y="565"/>
                  </a:lnTo>
                  <a:close/>
                  <a:moveTo>
                    <a:pt x="320" y="410"/>
                  </a:moveTo>
                  <a:lnTo>
                    <a:pt x="452" y="410"/>
                  </a:lnTo>
                  <a:lnTo>
                    <a:pt x="452" y="352"/>
                  </a:lnTo>
                  <a:lnTo>
                    <a:pt x="320" y="352"/>
                  </a:lnTo>
                  <a:lnTo>
                    <a:pt x="320" y="41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0" name="组合 40"/>
          <p:cNvGrpSpPr>
            <a:grpSpLocks/>
          </p:cNvGrpSpPr>
          <p:nvPr/>
        </p:nvGrpSpPr>
        <p:grpSpPr bwMode="auto">
          <a:xfrm>
            <a:off x="7162061" y="1813766"/>
            <a:ext cx="866323" cy="866574"/>
            <a:chOff x="0" y="0"/>
            <a:chExt cx="1155700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41" name="Oval 33"/>
            <p:cNvSpPr>
              <a:spLocks noChangeArrowheads="1"/>
            </p:cNvSpPr>
            <p:nvPr/>
          </p:nvSpPr>
          <p:spPr bwMode="auto">
            <a:xfrm>
              <a:off x="0" y="0"/>
              <a:ext cx="1155700" cy="1155698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2" name="Freeform 36"/>
            <p:cNvSpPr>
              <a:spLocks noEditPoints="1"/>
            </p:cNvSpPr>
            <p:nvPr/>
          </p:nvSpPr>
          <p:spPr bwMode="auto">
            <a:xfrm>
              <a:off x="261937" y="217487"/>
              <a:ext cx="712788" cy="701675"/>
            </a:xfrm>
            <a:custGeom>
              <a:avLst/>
              <a:gdLst>
                <a:gd name="T0" fmla="*/ 188097 w 792"/>
                <a:gd name="T1" fmla="*/ 307152 h 779"/>
                <a:gd name="T2" fmla="*/ 249296 w 792"/>
                <a:gd name="T3" fmla="*/ 200865 h 779"/>
                <a:gd name="T4" fmla="*/ 350994 w 792"/>
                <a:gd name="T5" fmla="*/ 290938 h 779"/>
                <a:gd name="T6" fmla="*/ 264596 w 792"/>
                <a:gd name="T7" fmla="*/ 182850 h 779"/>
                <a:gd name="T8" fmla="*/ 350994 w 792"/>
                <a:gd name="T9" fmla="*/ 290938 h 779"/>
                <a:gd name="T10" fmla="*/ 350994 w 792"/>
                <a:gd name="T11" fmla="*/ 290938 h 779"/>
                <a:gd name="T12" fmla="*/ 420293 w 792"/>
                <a:gd name="T13" fmla="*/ 174743 h 779"/>
                <a:gd name="T14" fmla="*/ 442793 w 792"/>
                <a:gd name="T15" fmla="*/ 163034 h 779"/>
                <a:gd name="T16" fmla="*/ 445493 w 792"/>
                <a:gd name="T17" fmla="*/ 182850 h 779"/>
                <a:gd name="T18" fmla="*/ 439193 w 792"/>
                <a:gd name="T19" fmla="*/ 215276 h 779"/>
                <a:gd name="T20" fmla="*/ 418493 w 792"/>
                <a:gd name="T21" fmla="*/ 207170 h 779"/>
                <a:gd name="T22" fmla="*/ 393293 w 792"/>
                <a:gd name="T23" fmla="*/ 185552 h 779"/>
                <a:gd name="T24" fmla="*/ 410393 w 792"/>
                <a:gd name="T25" fmla="*/ 172942 h 779"/>
                <a:gd name="T26" fmla="*/ 442793 w 792"/>
                <a:gd name="T27" fmla="*/ 163034 h 779"/>
                <a:gd name="T28" fmla="*/ 337494 w 792"/>
                <a:gd name="T29" fmla="*/ 308953 h 779"/>
                <a:gd name="T30" fmla="*/ 325795 w 792"/>
                <a:gd name="T31" fmla="*/ 440461 h 779"/>
                <a:gd name="T32" fmla="*/ 371694 w 792"/>
                <a:gd name="T33" fmla="*/ 320663 h 779"/>
                <a:gd name="T34" fmla="*/ 280795 w 792"/>
                <a:gd name="T35" fmla="*/ 268420 h 779"/>
                <a:gd name="T36" fmla="*/ 246596 w 792"/>
                <a:gd name="T37" fmla="*/ 280130 h 779"/>
                <a:gd name="T38" fmla="*/ 292495 w 792"/>
                <a:gd name="T39" fmla="*/ 440461 h 779"/>
                <a:gd name="T40" fmla="*/ 280795 w 792"/>
                <a:gd name="T41" fmla="*/ 268420 h 779"/>
                <a:gd name="T42" fmla="*/ 416693 w 792"/>
                <a:gd name="T43" fmla="*/ 240497 h 779"/>
                <a:gd name="T44" fmla="*/ 404993 w 792"/>
                <a:gd name="T45" fmla="*/ 440461 h 779"/>
                <a:gd name="T46" fmla="*/ 450892 w 792"/>
                <a:gd name="T47" fmla="*/ 253107 h 779"/>
                <a:gd name="T48" fmla="*/ 201597 w 792"/>
                <a:gd name="T49" fmla="*/ 351288 h 779"/>
                <a:gd name="T50" fmla="*/ 167397 w 792"/>
                <a:gd name="T51" fmla="*/ 362997 h 779"/>
                <a:gd name="T52" fmla="*/ 213296 w 792"/>
                <a:gd name="T53" fmla="*/ 440461 h 779"/>
                <a:gd name="T54" fmla="*/ 201597 w 792"/>
                <a:gd name="T55" fmla="*/ 351288 h 779"/>
                <a:gd name="T56" fmla="*/ 122398 w 792"/>
                <a:gd name="T57" fmla="*/ 440461 h 779"/>
                <a:gd name="T58" fmla="*/ 110698 w 792"/>
                <a:gd name="T59" fmla="*/ 170240 h 779"/>
                <a:gd name="T60" fmla="*/ 134098 w 792"/>
                <a:gd name="T61" fmla="*/ 170240 h 779"/>
                <a:gd name="T62" fmla="*/ 477892 w 792"/>
                <a:gd name="T63" fmla="*/ 417042 h 779"/>
                <a:gd name="T64" fmla="*/ 477892 w 792"/>
                <a:gd name="T65" fmla="*/ 440461 h 779"/>
                <a:gd name="T66" fmla="*/ 110698 w 792"/>
                <a:gd name="T67" fmla="*/ 428751 h 779"/>
                <a:gd name="T68" fmla="*/ 477892 w 792"/>
                <a:gd name="T69" fmla="*/ 417042 h 779"/>
                <a:gd name="T70" fmla="*/ 611990 w 792"/>
                <a:gd name="T71" fmla="*/ 701675 h 779"/>
                <a:gd name="T72" fmla="*/ 436493 w 792"/>
                <a:gd name="T73" fmla="*/ 566564 h 779"/>
                <a:gd name="T74" fmla="*/ 0 w 792"/>
                <a:gd name="T75" fmla="*/ 299045 h 779"/>
                <a:gd name="T76" fmla="*/ 599390 w 792"/>
                <a:gd name="T77" fmla="*/ 299045 h 779"/>
                <a:gd name="T78" fmla="*/ 677689 w 792"/>
                <a:gd name="T79" fmla="*/ 544947 h 779"/>
                <a:gd name="T80" fmla="*/ 300595 w 792"/>
                <a:gd name="T81" fmla="*/ 561160 h 779"/>
                <a:gd name="T82" fmla="*/ 561591 w 792"/>
                <a:gd name="T83" fmla="*/ 299045 h 779"/>
                <a:gd name="T84" fmla="*/ 38699 w 792"/>
                <a:gd name="T85" fmla="*/ 299045 h 77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792" h="779">
                  <a:moveTo>
                    <a:pt x="297" y="240"/>
                  </a:moveTo>
                  <a:lnTo>
                    <a:pt x="209" y="341"/>
                  </a:lnTo>
                  <a:lnTo>
                    <a:pt x="188" y="323"/>
                  </a:lnTo>
                  <a:lnTo>
                    <a:pt x="277" y="223"/>
                  </a:lnTo>
                  <a:lnTo>
                    <a:pt x="297" y="240"/>
                  </a:lnTo>
                  <a:close/>
                  <a:moveTo>
                    <a:pt x="390" y="323"/>
                  </a:moveTo>
                  <a:lnTo>
                    <a:pt x="276" y="224"/>
                  </a:lnTo>
                  <a:lnTo>
                    <a:pt x="294" y="203"/>
                  </a:lnTo>
                  <a:lnTo>
                    <a:pt x="408" y="303"/>
                  </a:lnTo>
                  <a:lnTo>
                    <a:pt x="390" y="323"/>
                  </a:lnTo>
                  <a:close/>
                  <a:moveTo>
                    <a:pt x="487" y="212"/>
                  </a:moveTo>
                  <a:lnTo>
                    <a:pt x="390" y="323"/>
                  </a:lnTo>
                  <a:lnTo>
                    <a:pt x="369" y="305"/>
                  </a:lnTo>
                  <a:lnTo>
                    <a:pt x="467" y="194"/>
                  </a:lnTo>
                  <a:lnTo>
                    <a:pt x="487" y="212"/>
                  </a:lnTo>
                  <a:close/>
                  <a:moveTo>
                    <a:pt x="492" y="181"/>
                  </a:moveTo>
                  <a:cubicBezTo>
                    <a:pt x="497" y="179"/>
                    <a:pt x="500" y="182"/>
                    <a:pt x="499" y="187"/>
                  </a:cubicBezTo>
                  <a:lnTo>
                    <a:pt x="495" y="203"/>
                  </a:lnTo>
                  <a:cubicBezTo>
                    <a:pt x="494" y="209"/>
                    <a:pt x="492" y="217"/>
                    <a:pt x="491" y="222"/>
                  </a:cubicBezTo>
                  <a:lnTo>
                    <a:pt x="488" y="239"/>
                  </a:lnTo>
                  <a:cubicBezTo>
                    <a:pt x="487" y="244"/>
                    <a:pt x="483" y="245"/>
                    <a:pt x="479" y="242"/>
                  </a:cubicBezTo>
                  <a:lnTo>
                    <a:pt x="465" y="230"/>
                  </a:lnTo>
                  <a:cubicBezTo>
                    <a:pt x="461" y="227"/>
                    <a:pt x="455" y="221"/>
                    <a:pt x="451" y="217"/>
                  </a:cubicBezTo>
                  <a:lnTo>
                    <a:pt x="437" y="206"/>
                  </a:lnTo>
                  <a:cubicBezTo>
                    <a:pt x="433" y="202"/>
                    <a:pt x="434" y="198"/>
                    <a:pt x="439" y="197"/>
                  </a:cubicBezTo>
                  <a:lnTo>
                    <a:pt x="456" y="192"/>
                  </a:lnTo>
                  <a:cubicBezTo>
                    <a:pt x="461" y="190"/>
                    <a:pt x="470" y="187"/>
                    <a:pt x="475" y="186"/>
                  </a:cubicBezTo>
                  <a:lnTo>
                    <a:pt x="492" y="181"/>
                  </a:lnTo>
                  <a:close/>
                  <a:moveTo>
                    <a:pt x="400" y="343"/>
                  </a:moveTo>
                  <a:lnTo>
                    <a:pt x="375" y="343"/>
                  </a:lnTo>
                  <a:cubicBezTo>
                    <a:pt x="368" y="343"/>
                    <a:pt x="362" y="349"/>
                    <a:pt x="362" y="356"/>
                  </a:cubicBezTo>
                  <a:lnTo>
                    <a:pt x="362" y="489"/>
                  </a:lnTo>
                  <a:lnTo>
                    <a:pt x="413" y="489"/>
                  </a:lnTo>
                  <a:lnTo>
                    <a:pt x="413" y="356"/>
                  </a:lnTo>
                  <a:cubicBezTo>
                    <a:pt x="413" y="349"/>
                    <a:pt x="407" y="343"/>
                    <a:pt x="400" y="343"/>
                  </a:cubicBezTo>
                  <a:close/>
                  <a:moveTo>
                    <a:pt x="312" y="298"/>
                  </a:moveTo>
                  <a:lnTo>
                    <a:pt x="287" y="298"/>
                  </a:lnTo>
                  <a:cubicBezTo>
                    <a:pt x="280" y="298"/>
                    <a:pt x="274" y="304"/>
                    <a:pt x="274" y="311"/>
                  </a:cubicBezTo>
                  <a:lnTo>
                    <a:pt x="274" y="489"/>
                  </a:lnTo>
                  <a:lnTo>
                    <a:pt x="325" y="489"/>
                  </a:lnTo>
                  <a:lnTo>
                    <a:pt x="325" y="311"/>
                  </a:lnTo>
                  <a:cubicBezTo>
                    <a:pt x="325" y="304"/>
                    <a:pt x="319" y="298"/>
                    <a:pt x="312" y="298"/>
                  </a:cubicBezTo>
                  <a:close/>
                  <a:moveTo>
                    <a:pt x="488" y="267"/>
                  </a:moveTo>
                  <a:lnTo>
                    <a:pt x="463" y="267"/>
                  </a:lnTo>
                  <a:cubicBezTo>
                    <a:pt x="456" y="267"/>
                    <a:pt x="450" y="273"/>
                    <a:pt x="450" y="281"/>
                  </a:cubicBezTo>
                  <a:lnTo>
                    <a:pt x="450" y="489"/>
                  </a:lnTo>
                  <a:lnTo>
                    <a:pt x="501" y="489"/>
                  </a:lnTo>
                  <a:lnTo>
                    <a:pt x="501" y="281"/>
                  </a:lnTo>
                  <a:cubicBezTo>
                    <a:pt x="501" y="273"/>
                    <a:pt x="495" y="267"/>
                    <a:pt x="488" y="267"/>
                  </a:cubicBezTo>
                  <a:close/>
                  <a:moveTo>
                    <a:pt x="224" y="390"/>
                  </a:moveTo>
                  <a:lnTo>
                    <a:pt x="200" y="390"/>
                  </a:lnTo>
                  <a:cubicBezTo>
                    <a:pt x="192" y="390"/>
                    <a:pt x="186" y="396"/>
                    <a:pt x="186" y="403"/>
                  </a:cubicBezTo>
                  <a:lnTo>
                    <a:pt x="186" y="489"/>
                  </a:lnTo>
                  <a:lnTo>
                    <a:pt x="237" y="489"/>
                  </a:lnTo>
                  <a:lnTo>
                    <a:pt x="237" y="403"/>
                  </a:lnTo>
                  <a:cubicBezTo>
                    <a:pt x="237" y="396"/>
                    <a:pt x="231" y="390"/>
                    <a:pt x="224" y="390"/>
                  </a:cubicBezTo>
                  <a:close/>
                  <a:moveTo>
                    <a:pt x="149" y="476"/>
                  </a:moveTo>
                  <a:cubicBezTo>
                    <a:pt x="149" y="483"/>
                    <a:pt x="144" y="489"/>
                    <a:pt x="136" y="489"/>
                  </a:cubicBezTo>
                  <a:cubicBezTo>
                    <a:pt x="129" y="489"/>
                    <a:pt x="123" y="483"/>
                    <a:pt x="123" y="476"/>
                  </a:cubicBezTo>
                  <a:lnTo>
                    <a:pt x="123" y="189"/>
                  </a:lnTo>
                  <a:cubicBezTo>
                    <a:pt x="123" y="182"/>
                    <a:pt x="129" y="176"/>
                    <a:pt x="136" y="176"/>
                  </a:cubicBezTo>
                  <a:cubicBezTo>
                    <a:pt x="143" y="176"/>
                    <a:pt x="149" y="182"/>
                    <a:pt x="149" y="189"/>
                  </a:cubicBezTo>
                  <a:lnTo>
                    <a:pt x="149" y="476"/>
                  </a:lnTo>
                  <a:close/>
                  <a:moveTo>
                    <a:pt x="531" y="463"/>
                  </a:moveTo>
                  <a:cubicBezTo>
                    <a:pt x="538" y="463"/>
                    <a:pt x="544" y="469"/>
                    <a:pt x="544" y="476"/>
                  </a:cubicBezTo>
                  <a:cubicBezTo>
                    <a:pt x="544" y="483"/>
                    <a:pt x="538" y="489"/>
                    <a:pt x="531" y="489"/>
                  </a:cubicBezTo>
                  <a:lnTo>
                    <a:pt x="136" y="489"/>
                  </a:lnTo>
                  <a:cubicBezTo>
                    <a:pt x="129" y="489"/>
                    <a:pt x="123" y="483"/>
                    <a:pt x="123" y="476"/>
                  </a:cubicBezTo>
                  <a:cubicBezTo>
                    <a:pt x="123" y="469"/>
                    <a:pt x="129" y="463"/>
                    <a:pt x="136" y="463"/>
                  </a:cubicBezTo>
                  <a:lnTo>
                    <a:pt x="531" y="463"/>
                  </a:lnTo>
                  <a:close/>
                  <a:moveTo>
                    <a:pt x="753" y="750"/>
                  </a:moveTo>
                  <a:cubicBezTo>
                    <a:pt x="732" y="770"/>
                    <a:pt x="706" y="779"/>
                    <a:pt x="680" y="779"/>
                  </a:cubicBezTo>
                  <a:cubicBezTo>
                    <a:pt x="654" y="779"/>
                    <a:pt x="628" y="770"/>
                    <a:pt x="608" y="750"/>
                  </a:cubicBezTo>
                  <a:lnTo>
                    <a:pt x="485" y="629"/>
                  </a:lnTo>
                  <a:cubicBezTo>
                    <a:pt x="440" y="653"/>
                    <a:pt x="388" y="666"/>
                    <a:pt x="334" y="666"/>
                  </a:cubicBezTo>
                  <a:cubicBezTo>
                    <a:pt x="149" y="666"/>
                    <a:pt x="0" y="517"/>
                    <a:pt x="0" y="332"/>
                  </a:cubicBezTo>
                  <a:cubicBezTo>
                    <a:pt x="0" y="149"/>
                    <a:pt x="149" y="0"/>
                    <a:pt x="334" y="0"/>
                  </a:cubicBezTo>
                  <a:cubicBezTo>
                    <a:pt x="517" y="0"/>
                    <a:pt x="666" y="149"/>
                    <a:pt x="666" y="332"/>
                  </a:cubicBezTo>
                  <a:cubicBezTo>
                    <a:pt x="666" y="387"/>
                    <a:pt x="653" y="439"/>
                    <a:pt x="630" y="484"/>
                  </a:cubicBezTo>
                  <a:lnTo>
                    <a:pt x="753" y="605"/>
                  </a:lnTo>
                  <a:cubicBezTo>
                    <a:pt x="792" y="645"/>
                    <a:pt x="792" y="709"/>
                    <a:pt x="753" y="750"/>
                  </a:cubicBezTo>
                  <a:close/>
                  <a:moveTo>
                    <a:pt x="334" y="623"/>
                  </a:moveTo>
                  <a:lnTo>
                    <a:pt x="334" y="623"/>
                  </a:lnTo>
                  <a:cubicBezTo>
                    <a:pt x="494" y="623"/>
                    <a:pt x="624" y="493"/>
                    <a:pt x="624" y="332"/>
                  </a:cubicBezTo>
                  <a:cubicBezTo>
                    <a:pt x="624" y="172"/>
                    <a:pt x="494" y="42"/>
                    <a:pt x="334" y="42"/>
                  </a:cubicBezTo>
                  <a:cubicBezTo>
                    <a:pt x="173" y="42"/>
                    <a:pt x="43" y="172"/>
                    <a:pt x="43" y="332"/>
                  </a:cubicBezTo>
                  <a:cubicBezTo>
                    <a:pt x="43" y="493"/>
                    <a:pt x="173" y="623"/>
                    <a:pt x="334" y="623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3" name="组合 43"/>
          <p:cNvGrpSpPr>
            <a:grpSpLocks/>
          </p:cNvGrpSpPr>
          <p:nvPr/>
        </p:nvGrpSpPr>
        <p:grpSpPr bwMode="auto">
          <a:xfrm>
            <a:off x="7163250" y="2811826"/>
            <a:ext cx="865134" cy="866574"/>
            <a:chOff x="0" y="0"/>
            <a:chExt cx="1154113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44" name="Oval 32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8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5" name="Freeform 37"/>
            <p:cNvSpPr>
              <a:spLocks noEditPoints="1"/>
            </p:cNvSpPr>
            <p:nvPr/>
          </p:nvSpPr>
          <p:spPr bwMode="auto">
            <a:xfrm>
              <a:off x="268287" y="254000"/>
              <a:ext cx="658813" cy="652462"/>
            </a:xfrm>
            <a:custGeom>
              <a:avLst/>
              <a:gdLst>
                <a:gd name="T0" fmla="*/ 594912 w 732"/>
                <a:gd name="T1" fmla="*/ 562343 h 724"/>
                <a:gd name="T2" fmla="*/ 526510 w 732"/>
                <a:gd name="T3" fmla="*/ 562343 h 724"/>
                <a:gd name="T4" fmla="*/ 431109 w 732"/>
                <a:gd name="T5" fmla="*/ 379401 h 724"/>
                <a:gd name="T6" fmla="*/ 421208 w 732"/>
                <a:gd name="T7" fmla="*/ 415449 h 724"/>
                <a:gd name="T8" fmla="*/ 369007 w 732"/>
                <a:gd name="T9" fmla="*/ 455101 h 724"/>
                <a:gd name="T10" fmla="*/ 540011 w 732"/>
                <a:gd name="T11" fmla="*/ 644351 h 724"/>
                <a:gd name="T12" fmla="*/ 649813 w 732"/>
                <a:gd name="T13" fmla="*/ 570454 h 724"/>
                <a:gd name="T14" fmla="*/ 568811 w 732"/>
                <a:gd name="T15" fmla="*/ 486643 h 724"/>
                <a:gd name="T16" fmla="*/ 449109 w 732"/>
                <a:gd name="T17" fmla="*/ 388413 h 724"/>
                <a:gd name="T18" fmla="*/ 237605 w 732"/>
                <a:gd name="T19" fmla="*/ 231606 h 724"/>
                <a:gd name="T20" fmla="*/ 273605 w 732"/>
                <a:gd name="T21" fmla="*/ 221693 h 724"/>
                <a:gd name="T22" fmla="*/ 283506 w 732"/>
                <a:gd name="T23" fmla="*/ 186546 h 724"/>
                <a:gd name="T24" fmla="*/ 292506 w 732"/>
                <a:gd name="T25" fmla="*/ 153202 h 724"/>
                <a:gd name="T26" fmla="*/ 126903 w 732"/>
                <a:gd name="T27" fmla="*/ 14419 h 724"/>
                <a:gd name="T28" fmla="*/ 104402 w 732"/>
                <a:gd name="T29" fmla="*/ 184744 h 724"/>
                <a:gd name="T30" fmla="*/ 900 w 732"/>
                <a:gd name="T31" fmla="*/ 141487 h 724"/>
                <a:gd name="T32" fmla="*/ 196204 w 732"/>
                <a:gd name="T33" fmla="*/ 281171 h 724"/>
                <a:gd name="T34" fmla="*/ 221404 w 732"/>
                <a:gd name="T35" fmla="*/ 248729 h 724"/>
                <a:gd name="T36" fmla="*/ 634513 w 732"/>
                <a:gd name="T37" fmla="*/ 63985 h 724"/>
                <a:gd name="T38" fmla="*/ 546311 w 732"/>
                <a:gd name="T39" fmla="*/ 0 h 724"/>
                <a:gd name="T40" fmla="*/ 309606 w 732"/>
                <a:gd name="T41" fmla="*/ 211780 h 724"/>
                <a:gd name="T42" fmla="*/ 275405 w 732"/>
                <a:gd name="T43" fmla="*/ 260444 h 724"/>
                <a:gd name="T44" fmla="*/ 246605 w 732"/>
                <a:gd name="T45" fmla="*/ 274863 h 724"/>
                <a:gd name="T46" fmla="*/ 250205 w 732"/>
                <a:gd name="T47" fmla="*/ 364982 h 724"/>
                <a:gd name="T48" fmla="*/ 58501 w 732"/>
                <a:gd name="T49" fmla="*/ 530801 h 724"/>
                <a:gd name="T50" fmla="*/ 37801 w 732"/>
                <a:gd name="T51" fmla="*/ 652462 h 724"/>
                <a:gd name="T52" fmla="*/ 136803 w 732"/>
                <a:gd name="T53" fmla="*/ 553331 h 724"/>
                <a:gd name="T54" fmla="*/ 291606 w 732"/>
                <a:gd name="T55" fmla="*/ 406437 h 724"/>
                <a:gd name="T56" fmla="*/ 378907 w 732"/>
                <a:gd name="T57" fmla="*/ 406437 h 724"/>
                <a:gd name="T58" fmla="*/ 404108 w 732"/>
                <a:gd name="T59" fmla="*/ 352366 h 724"/>
                <a:gd name="T60" fmla="*/ 441009 w 732"/>
                <a:gd name="T61" fmla="*/ 344255 h 724"/>
                <a:gd name="T62" fmla="*/ 634513 w 732"/>
                <a:gd name="T63" fmla="*/ 63985 h 72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732" h="724">
                  <a:moveTo>
                    <a:pt x="623" y="586"/>
                  </a:moveTo>
                  <a:cubicBezTo>
                    <a:pt x="644" y="586"/>
                    <a:pt x="661" y="603"/>
                    <a:pt x="661" y="624"/>
                  </a:cubicBezTo>
                  <a:cubicBezTo>
                    <a:pt x="661" y="645"/>
                    <a:pt x="644" y="662"/>
                    <a:pt x="623" y="662"/>
                  </a:cubicBezTo>
                  <a:cubicBezTo>
                    <a:pt x="602" y="662"/>
                    <a:pt x="585" y="645"/>
                    <a:pt x="585" y="624"/>
                  </a:cubicBezTo>
                  <a:cubicBezTo>
                    <a:pt x="585" y="603"/>
                    <a:pt x="602" y="586"/>
                    <a:pt x="623" y="586"/>
                  </a:cubicBezTo>
                  <a:close/>
                  <a:moveTo>
                    <a:pt x="479" y="421"/>
                  </a:moveTo>
                  <a:lnTo>
                    <a:pt x="489" y="441"/>
                  </a:lnTo>
                  <a:lnTo>
                    <a:pt x="468" y="461"/>
                  </a:lnTo>
                  <a:lnTo>
                    <a:pt x="449" y="480"/>
                  </a:lnTo>
                  <a:cubicBezTo>
                    <a:pt x="438" y="491"/>
                    <a:pt x="425" y="500"/>
                    <a:pt x="410" y="505"/>
                  </a:cubicBezTo>
                  <a:lnTo>
                    <a:pt x="539" y="633"/>
                  </a:lnTo>
                  <a:lnTo>
                    <a:pt x="600" y="715"/>
                  </a:lnTo>
                  <a:lnTo>
                    <a:pt x="632" y="724"/>
                  </a:lnTo>
                  <a:lnTo>
                    <a:pt x="722" y="633"/>
                  </a:lnTo>
                  <a:lnTo>
                    <a:pt x="713" y="600"/>
                  </a:lnTo>
                  <a:lnTo>
                    <a:pt x="632" y="540"/>
                  </a:lnTo>
                  <a:lnTo>
                    <a:pt x="511" y="419"/>
                  </a:lnTo>
                  <a:lnTo>
                    <a:pt x="499" y="431"/>
                  </a:lnTo>
                  <a:lnTo>
                    <a:pt x="479" y="421"/>
                  </a:lnTo>
                  <a:close/>
                  <a:moveTo>
                    <a:pt x="264" y="257"/>
                  </a:moveTo>
                  <a:lnTo>
                    <a:pt x="285" y="237"/>
                  </a:lnTo>
                  <a:lnTo>
                    <a:pt x="304" y="246"/>
                  </a:lnTo>
                  <a:lnTo>
                    <a:pt x="294" y="227"/>
                  </a:lnTo>
                  <a:lnTo>
                    <a:pt x="315" y="207"/>
                  </a:lnTo>
                  <a:lnTo>
                    <a:pt x="317" y="205"/>
                  </a:lnTo>
                  <a:cubicBezTo>
                    <a:pt x="322" y="193"/>
                    <a:pt x="325" y="181"/>
                    <a:pt x="325" y="170"/>
                  </a:cubicBezTo>
                  <a:cubicBezTo>
                    <a:pt x="325" y="84"/>
                    <a:pt x="242" y="0"/>
                    <a:pt x="156" y="1"/>
                  </a:cubicBezTo>
                  <a:cubicBezTo>
                    <a:pt x="156" y="1"/>
                    <a:pt x="146" y="11"/>
                    <a:pt x="141" y="16"/>
                  </a:cubicBezTo>
                  <a:cubicBezTo>
                    <a:pt x="210" y="85"/>
                    <a:pt x="204" y="74"/>
                    <a:pt x="204" y="116"/>
                  </a:cubicBezTo>
                  <a:cubicBezTo>
                    <a:pt x="204" y="151"/>
                    <a:pt x="149" y="205"/>
                    <a:pt x="116" y="205"/>
                  </a:cubicBezTo>
                  <a:cubicBezTo>
                    <a:pt x="72" y="205"/>
                    <a:pt x="86" y="212"/>
                    <a:pt x="16" y="142"/>
                  </a:cubicBezTo>
                  <a:cubicBezTo>
                    <a:pt x="10" y="147"/>
                    <a:pt x="1" y="157"/>
                    <a:pt x="1" y="157"/>
                  </a:cubicBezTo>
                  <a:cubicBezTo>
                    <a:pt x="2" y="243"/>
                    <a:pt x="83" y="325"/>
                    <a:pt x="169" y="325"/>
                  </a:cubicBezTo>
                  <a:cubicBezTo>
                    <a:pt x="185" y="325"/>
                    <a:pt x="201" y="320"/>
                    <a:pt x="218" y="312"/>
                  </a:cubicBezTo>
                  <a:lnTo>
                    <a:pt x="221" y="315"/>
                  </a:lnTo>
                  <a:cubicBezTo>
                    <a:pt x="226" y="301"/>
                    <a:pt x="234" y="288"/>
                    <a:pt x="246" y="276"/>
                  </a:cubicBezTo>
                  <a:lnTo>
                    <a:pt x="264" y="257"/>
                  </a:lnTo>
                  <a:close/>
                  <a:moveTo>
                    <a:pt x="705" y="71"/>
                  </a:moveTo>
                  <a:lnTo>
                    <a:pt x="655" y="20"/>
                  </a:lnTo>
                  <a:cubicBezTo>
                    <a:pt x="642" y="7"/>
                    <a:pt x="624" y="0"/>
                    <a:pt x="607" y="0"/>
                  </a:cubicBezTo>
                  <a:cubicBezTo>
                    <a:pt x="589" y="0"/>
                    <a:pt x="572" y="7"/>
                    <a:pt x="558" y="20"/>
                  </a:cubicBezTo>
                  <a:lnTo>
                    <a:pt x="344" y="235"/>
                  </a:lnTo>
                  <a:cubicBezTo>
                    <a:pt x="350" y="248"/>
                    <a:pt x="345" y="267"/>
                    <a:pt x="335" y="277"/>
                  </a:cubicBezTo>
                  <a:cubicBezTo>
                    <a:pt x="328" y="284"/>
                    <a:pt x="317" y="289"/>
                    <a:pt x="306" y="289"/>
                  </a:cubicBezTo>
                  <a:cubicBezTo>
                    <a:pt x="302" y="289"/>
                    <a:pt x="297" y="288"/>
                    <a:pt x="293" y="286"/>
                  </a:cubicBezTo>
                  <a:lnTo>
                    <a:pt x="274" y="305"/>
                  </a:lnTo>
                  <a:cubicBezTo>
                    <a:pt x="247" y="331"/>
                    <a:pt x="247" y="375"/>
                    <a:pt x="274" y="401"/>
                  </a:cubicBezTo>
                  <a:lnTo>
                    <a:pt x="278" y="405"/>
                  </a:lnTo>
                  <a:lnTo>
                    <a:pt x="110" y="572"/>
                  </a:lnTo>
                  <a:lnTo>
                    <a:pt x="65" y="589"/>
                  </a:lnTo>
                  <a:lnTo>
                    <a:pt x="0" y="682"/>
                  </a:lnTo>
                  <a:lnTo>
                    <a:pt x="42" y="724"/>
                  </a:lnTo>
                  <a:lnTo>
                    <a:pt x="135" y="659"/>
                  </a:lnTo>
                  <a:lnTo>
                    <a:pt x="152" y="614"/>
                  </a:lnTo>
                  <a:lnTo>
                    <a:pt x="319" y="447"/>
                  </a:lnTo>
                  <a:lnTo>
                    <a:pt x="324" y="451"/>
                  </a:lnTo>
                  <a:cubicBezTo>
                    <a:pt x="338" y="465"/>
                    <a:pt x="355" y="471"/>
                    <a:pt x="373" y="471"/>
                  </a:cubicBezTo>
                  <a:cubicBezTo>
                    <a:pt x="390" y="471"/>
                    <a:pt x="408" y="465"/>
                    <a:pt x="421" y="451"/>
                  </a:cubicBezTo>
                  <a:lnTo>
                    <a:pt x="440" y="433"/>
                  </a:lnTo>
                  <a:cubicBezTo>
                    <a:pt x="434" y="420"/>
                    <a:pt x="438" y="401"/>
                    <a:pt x="449" y="391"/>
                  </a:cubicBezTo>
                  <a:cubicBezTo>
                    <a:pt x="456" y="384"/>
                    <a:pt x="467" y="379"/>
                    <a:pt x="477" y="379"/>
                  </a:cubicBezTo>
                  <a:cubicBezTo>
                    <a:pt x="482" y="379"/>
                    <a:pt x="487" y="380"/>
                    <a:pt x="490" y="382"/>
                  </a:cubicBezTo>
                  <a:lnTo>
                    <a:pt x="705" y="167"/>
                  </a:lnTo>
                  <a:cubicBezTo>
                    <a:pt x="732" y="140"/>
                    <a:pt x="732" y="97"/>
                    <a:pt x="705" y="71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7" name="TextBox 47"/>
          <p:cNvSpPr txBox="1">
            <a:spLocks noChangeArrowheads="1"/>
          </p:cNvSpPr>
          <p:nvPr/>
        </p:nvSpPr>
        <p:spPr bwMode="auto">
          <a:xfrm>
            <a:off x="1763688" y="1275606"/>
            <a:ext cx="5370644" cy="311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41" tIns="34271" rIns="68541" bIns="3427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chemeClr val="accent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accent1"/>
                </a:solidFill>
                <a:latin typeface="Arial" pitchFamily="34" charset="0"/>
                <a:ea typeface="仿宋_GB2312" pitchFamily="1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lvl="0" eaLnBrk="1" hangingPunct="1">
              <a:spcBef>
                <a:spcPct val="0"/>
              </a:spcBef>
              <a:buNone/>
              <a:defRPr/>
            </a:pP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墨汁會散開是因為水的表面張力比墨汁大，而油的表面張力比水大，因此油滴在水面會聚在一起。當表面張力較小的墨汁滴進去時，油的表面張力就會把墨汁拉開，而且油和水不會互相溶解，會分開，因此就形成了一圈一圈的年輪</a:t>
            </a:r>
            <a:r>
              <a:rPr lang="zh-TW" altLang="en-US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。</a:t>
            </a:r>
            <a:endParaRPr kumimoji="0" lang="zh-CN" altLang="en-US" sz="1000" b="1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27" name="TextBox 63"/>
          <p:cNvSpPr txBox="1"/>
          <p:nvPr/>
        </p:nvSpPr>
        <p:spPr>
          <a:xfrm>
            <a:off x="5837498" y="152414"/>
            <a:ext cx="3108543" cy="6771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3800" b="1" dirty="0">
                <a:solidFill>
                  <a:schemeClr val="tx1"/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水上年輪</a:t>
            </a:r>
          </a:p>
        </p:txBody>
      </p:sp>
      <p:sp>
        <p:nvSpPr>
          <p:cNvPr id="32" name="Rectangle 27"/>
          <p:cNvSpPr>
            <a:spLocks/>
          </p:cNvSpPr>
          <p:nvPr/>
        </p:nvSpPr>
        <p:spPr bwMode="auto">
          <a:xfrm>
            <a:off x="663706" y="412366"/>
            <a:ext cx="1304858" cy="546616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t"/>
          <a:lstStyle/>
          <a:p>
            <a:pPr lvl="0" algn="r">
              <a:lnSpc>
                <a:spcPts val="4000"/>
              </a:lnSpc>
              <a:defRPr/>
            </a:pPr>
            <a:r>
              <a:rPr lang="zh-TW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  <a:sym typeface="Bebas Neue" charset="0"/>
              </a:rPr>
              <a:t>原理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41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6481E-6 -2.96296E-6 L -0.313 -0.10856 " pathEditMode="relative" rAng="0" ptsTypes="AA">
                                      <p:cBhvr>
                                        <p:cTn id="14" dur="1000" spd="-999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5500" y="-5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7816E-7 4.81481E-6 L 0.30831 0.12546 " pathEditMode="relative" rAng="0" ptsTypes="AA">
                                      <p:cBhvr>
                                        <p:cTn id="16" dur="1000" spd="-999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400" y="63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838E-6 -4.81481E-6 L 0.30623 -0.10416 " pathEditMode="relative" rAng="0" ptsTypes="AA">
                                      <p:cBhvr>
                                        <p:cTn id="18" dur="1000" spd="-999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300" y="-51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6791E-6 -4.81481E-6 L -0.30923 0.12084 " pathEditMode="relative" rAng="0" ptsTypes="AA">
                                      <p:cBhvr>
                                        <p:cTn id="20" dur="1000" spd="-999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54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4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42"/>
          <p:cNvSpPr>
            <a:spLocks/>
          </p:cNvSpPr>
          <p:nvPr/>
        </p:nvSpPr>
        <p:spPr bwMode="auto">
          <a:xfrm>
            <a:off x="971600" y="1131590"/>
            <a:ext cx="2433560" cy="554703"/>
          </a:xfrm>
          <a:custGeom>
            <a:avLst/>
            <a:gdLst>
              <a:gd name="T0" fmla="*/ 0 w 4673"/>
              <a:gd name="T1" fmla="*/ 739775 h 1547"/>
              <a:gd name="T2" fmla="*/ 0 w 4673"/>
              <a:gd name="T3" fmla="*/ 0 h 1547"/>
              <a:gd name="T4" fmla="*/ 3246437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29" name="Freeform 42"/>
          <p:cNvSpPr>
            <a:spLocks/>
          </p:cNvSpPr>
          <p:nvPr/>
        </p:nvSpPr>
        <p:spPr bwMode="auto">
          <a:xfrm flipH="1">
            <a:off x="5378799" y="1131590"/>
            <a:ext cx="2433561" cy="554703"/>
          </a:xfrm>
          <a:custGeom>
            <a:avLst/>
            <a:gdLst>
              <a:gd name="T0" fmla="*/ 0 w 4673"/>
              <a:gd name="T1" fmla="*/ 739775 h 1547"/>
              <a:gd name="T2" fmla="*/ 0 w 4673"/>
              <a:gd name="T3" fmla="*/ 0 h 1547"/>
              <a:gd name="T4" fmla="*/ 3246438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30" name="Freeform 42"/>
          <p:cNvSpPr>
            <a:spLocks/>
          </p:cNvSpPr>
          <p:nvPr/>
        </p:nvSpPr>
        <p:spPr bwMode="auto">
          <a:xfrm flipV="1">
            <a:off x="971600" y="4034462"/>
            <a:ext cx="2433560" cy="553512"/>
          </a:xfrm>
          <a:custGeom>
            <a:avLst/>
            <a:gdLst>
              <a:gd name="T0" fmla="*/ 0 w 4673"/>
              <a:gd name="T1" fmla="*/ 738187 h 1547"/>
              <a:gd name="T2" fmla="*/ 0 w 4673"/>
              <a:gd name="T3" fmla="*/ 0 h 1547"/>
              <a:gd name="T4" fmla="*/ 3246437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sp>
        <p:nvSpPr>
          <p:cNvPr id="31" name="Freeform 42"/>
          <p:cNvSpPr>
            <a:spLocks/>
          </p:cNvSpPr>
          <p:nvPr/>
        </p:nvSpPr>
        <p:spPr bwMode="auto">
          <a:xfrm flipH="1" flipV="1">
            <a:off x="5450807" y="3937457"/>
            <a:ext cx="2433561" cy="553512"/>
          </a:xfrm>
          <a:custGeom>
            <a:avLst/>
            <a:gdLst>
              <a:gd name="T0" fmla="*/ 0 w 4673"/>
              <a:gd name="T1" fmla="*/ 738187 h 1547"/>
              <a:gd name="T2" fmla="*/ 0 w 4673"/>
              <a:gd name="T3" fmla="*/ 0 h 1547"/>
              <a:gd name="T4" fmla="*/ 3246438 w 4673"/>
              <a:gd name="T5" fmla="*/ 0 h 15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AED30B"/>
            </a:solidFill>
            <a:prstDash val="sys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41" tIns="34271" rIns="68541" bIns="3427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</a:endParaRPr>
          </a:p>
        </p:txBody>
      </p:sp>
      <p:grpSp>
        <p:nvGrpSpPr>
          <p:cNvPr id="34" name="组合 34"/>
          <p:cNvGrpSpPr>
            <a:grpSpLocks/>
          </p:cNvGrpSpPr>
          <p:nvPr/>
        </p:nvGrpSpPr>
        <p:grpSpPr bwMode="auto">
          <a:xfrm>
            <a:off x="467544" y="1767181"/>
            <a:ext cx="865134" cy="866574"/>
            <a:chOff x="0" y="0"/>
            <a:chExt cx="1154113" cy="1155699"/>
          </a:xfrm>
          <a:solidFill>
            <a:sysClr val="window" lastClr="FFFFFF">
              <a:lumMod val="65000"/>
            </a:sysClr>
          </a:solidFill>
        </p:grpSpPr>
        <p:sp>
          <p:nvSpPr>
            <p:cNvPr id="35" name="Oval 30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6" name="Freeform 34"/>
            <p:cNvSpPr>
              <a:spLocks noEditPoints="1"/>
            </p:cNvSpPr>
            <p:nvPr/>
          </p:nvSpPr>
          <p:spPr bwMode="auto">
            <a:xfrm>
              <a:off x="266700" y="128587"/>
              <a:ext cx="638175" cy="868362"/>
            </a:xfrm>
            <a:custGeom>
              <a:avLst/>
              <a:gdLst>
                <a:gd name="T0" fmla="*/ 128715 w 709"/>
                <a:gd name="T1" fmla="*/ 322149 h 965"/>
                <a:gd name="T2" fmla="*/ 196223 w 709"/>
                <a:gd name="T3" fmla="*/ 480524 h 965"/>
                <a:gd name="T4" fmla="*/ 251130 w 709"/>
                <a:gd name="T5" fmla="*/ 607403 h 965"/>
                <a:gd name="T6" fmla="*/ 374444 w 709"/>
                <a:gd name="T7" fmla="*/ 611003 h 965"/>
                <a:gd name="T8" fmla="*/ 401447 w 709"/>
                <a:gd name="T9" fmla="*/ 560611 h 965"/>
                <a:gd name="T10" fmla="*/ 469855 w 709"/>
                <a:gd name="T11" fmla="*/ 432831 h 965"/>
                <a:gd name="T12" fmla="*/ 319538 w 709"/>
                <a:gd name="T13" fmla="*/ 132279 h 965"/>
                <a:gd name="T14" fmla="*/ 264631 w 709"/>
                <a:gd name="T15" fmla="*/ 650597 h 965"/>
                <a:gd name="T16" fmla="*/ 201624 w 709"/>
                <a:gd name="T17" fmla="*/ 578608 h 965"/>
                <a:gd name="T18" fmla="*/ 135916 w 709"/>
                <a:gd name="T19" fmla="*/ 455328 h 965"/>
                <a:gd name="T20" fmla="*/ 319538 w 709"/>
                <a:gd name="T21" fmla="*/ 91785 h 965"/>
                <a:gd name="T22" fmla="*/ 503159 w 709"/>
                <a:gd name="T23" fmla="*/ 455328 h 965"/>
                <a:gd name="T24" fmla="*/ 436551 w 709"/>
                <a:gd name="T25" fmla="*/ 578608 h 965"/>
                <a:gd name="T26" fmla="*/ 374444 w 709"/>
                <a:gd name="T27" fmla="*/ 650597 h 965"/>
                <a:gd name="T28" fmla="*/ 228627 w 709"/>
                <a:gd name="T29" fmla="*/ 778376 h 965"/>
                <a:gd name="T30" fmla="*/ 383445 w 709"/>
                <a:gd name="T31" fmla="*/ 807172 h 965"/>
                <a:gd name="T32" fmla="*/ 383445 w 709"/>
                <a:gd name="T33" fmla="*/ 748681 h 965"/>
                <a:gd name="T34" fmla="*/ 246629 w 709"/>
                <a:gd name="T35" fmla="*/ 796373 h 965"/>
                <a:gd name="T36" fmla="*/ 395146 w 709"/>
                <a:gd name="T37" fmla="*/ 796373 h 965"/>
                <a:gd name="T38" fmla="*/ 413149 w 709"/>
                <a:gd name="T39" fmla="*/ 778376 h 965"/>
                <a:gd name="T40" fmla="*/ 228627 w 709"/>
                <a:gd name="T41" fmla="*/ 685691 h 965"/>
                <a:gd name="T42" fmla="*/ 413149 w 709"/>
                <a:gd name="T43" fmla="*/ 778376 h 965"/>
                <a:gd name="T44" fmla="*/ 411348 w 709"/>
                <a:gd name="T45" fmla="*/ 362642 h 965"/>
                <a:gd name="T46" fmla="*/ 349241 w 709"/>
                <a:gd name="T47" fmla="*/ 424733 h 965"/>
                <a:gd name="T48" fmla="*/ 288934 w 709"/>
                <a:gd name="T49" fmla="*/ 424733 h 965"/>
                <a:gd name="T50" fmla="*/ 226827 w 709"/>
                <a:gd name="T51" fmla="*/ 362642 h 965"/>
                <a:gd name="T52" fmla="*/ 226827 w 709"/>
                <a:gd name="T53" fmla="*/ 302352 h 965"/>
                <a:gd name="T54" fmla="*/ 288934 w 709"/>
                <a:gd name="T55" fmla="*/ 239362 h 965"/>
                <a:gd name="T56" fmla="*/ 349241 w 709"/>
                <a:gd name="T57" fmla="*/ 239362 h 965"/>
                <a:gd name="T58" fmla="*/ 411348 w 709"/>
                <a:gd name="T59" fmla="*/ 302352 h 965"/>
                <a:gd name="T60" fmla="*/ 612972 w 709"/>
                <a:gd name="T61" fmla="*/ 293353 h 965"/>
                <a:gd name="T62" fmla="*/ 580568 w 709"/>
                <a:gd name="T63" fmla="*/ 322149 h 965"/>
                <a:gd name="T64" fmla="*/ 612972 w 709"/>
                <a:gd name="T65" fmla="*/ 341046 h 965"/>
                <a:gd name="T66" fmla="*/ 612972 w 709"/>
                <a:gd name="T67" fmla="*/ 293353 h 965"/>
                <a:gd name="T68" fmla="*/ 542764 w 709"/>
                <a:gd name="T69" fmla="*/ 127780 h 965"/>
                <a:gd name="T70" fmla="*/ 509460 w 709"/>
                <a:gd name="T71" fmla="*/ 94485 h 965"/>
                <a:gd name="T72" fmla="*/ 518461 w 709"/>
                <a:gd name="T73" fmla="*/ 152976 h 965"/>
                <a:gd name="T74" fmla="*/ 342040 w 709"/>
                <a:gd name="T75" fmla="*/ 61190 h 965"/>
                <a:gd name="T76" fmla="*/ 318637 w 709"/>
                <a:gd name="T77" fmla="*/ 0 h 965"/>
                <a:gd name="T78" fmla="*/ 294335 w 709"/>
                <a:gd name="T79" fmla="*/ 61190 h 965"/>
                <a:gd name="T80" fmla="*/ 117014 w 709"/>
                <a:gd name="T81" fmla="*/ 155675 h 965"/>
                <a:gd name="T82" fmla="*/ 127815 w 709"/>
                <a:gd name="T83" fmla="*/ 98084 h 965"/>
                <a:gd name="T84" fmla="*/ 93611 w 709"/>
                <a:gd name="T85" fmla="*/ 132279 h 965"/>
                <a:gd name="T86" fmla="*/ 57607 w 709"/>
                <a:gd name="T87" fmla="*/ 322149 h 965"/>
                <a:gd name="T88" fmla="*/ 25203 w 709"/>
                <a:gd name="T89" fmla="*/ 293353 h 965"/>
                <a:gd name="T90" fmla="*/ 25203 w 709"/>
                <a:gd name="T91" fmla="*/ 341046 h 965"/>
                <a:gd name="T92" fmla="*/ 57607 w 709"/>
                <a:gd name="T93" fmla="*/ 322149 h 96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709" h="965">
                  <a:moveTo>
                    <a:pt x="355" y="147"/>
                  </a:moveTo>
                  <a:cubicBezTo>
                    <a:pt x="238" y="147"/>
                    <a:pt x="143" y="241"/>
                    <a:pt x="143" y="358"/>
                  </a:cubicBezTo>
                  <a:cubicBezTo>
                    <a:pt x="143" y="414"/>
                    <a:pt x="187" y="481"/>
                    <a:pt x="188" y="481"/>
                  </a:cubicBezTo>
                  <a:cubicBezTo>
                    <a:pt x="197" y="496"/>
                    <a:pt x="210" y="519"/>
                    <a:pt x="218" y="534"/>
                  </a:cubicBezTo>
                  <a:lnTo>
                    <a:pt x="264" y="623"/>
                  </a:lnTo>
                  <a:cubicBezTo>
                    <a:pt x="272" y="639"/>
                    <a:pt x="279" y="662"/>
                    <a:pt x="279" y="675"/>
                  </a:cubicBezTo>
                  <a:cubicBezTo>
                    <a:pt x="279" y="675"/>
                    <a:pt x="284" y="679"/>
                    <a:pt x="294" y="679"/>
                  </a:cubicBezTo>
                  <a:lnTo>
                    <a:pt x="416" y="679"/>
                  </a:lnTo>
                  <a:cubicBezTo>
                    <a:pt x="425" y="679"/>
                    <a:pt x="430" y="675"/>
                    <a:pt x="431" y="674"/>
                  </a:cubicBezTo>
                  <a:cubicBezTo>
                    <a:pt x="430" y="662"/>
                    <a:pt x="437" y="639"/>
                    <a:pt x="446" y="623"/>
                  </a:cubicBezTo>
                  <a:lnTo>
                    <a:pt x="491" y="534"/>
                  </a:lnTo>
                  <a:cubicBezTo>
                    <a:pt x="499" y="519"/>
                    <a:pt x="513" y="495"/>
                    <a:pt x="522" y="481"/>
                  </a:cubicBezTo>
                  <a:cubicBezTo>
                    <a:pt x="537" y="458"/>
                    <a:pt x="566" y="402"/>
                    <a:pt x="566" y="358"/>
                  </a:cubicBezTo>
                  <a:cubicBezTo>
                    <a:pt x="566" y="241"/>
                    <a:pt x="471" y="147"/>
                    <a:pt x="355" y="147"/>
                  </a:cubicBezTo>
                  <a:close/>
                  <a:moveTo>
                    <a:pt x="416" y="723"/>
                  </a:moveTo>
                  <a:lnTo>
                    <a:pt x="294" y="723"/>
                  </a:lnTo>
                  <a:cubicBezTo>
                    <a:pt x="261" y="723"/>
                    <a:pt x="235" y="702"/>
                    <a:pt x="235" y="675"/>
                  </a:cubicBezTo>
                  <a:cubicBezTo>
                    <a:pt x="235" y="671"/>
                    <a:pt x="231" y="656"/>
                    <a:pt x="224" y="643"/>
                  </a:cubicBezTo>
                  <a:lnTo>
                    <a:pt x="179" y="554"/>
                  </a:lnTo>
                  <a:cubicBezTo>
                    <a:pt x="172" y="540"/>
                    <a:pt x="159" y="519"/>
                    <a:pt x="151" y="506"/>
                  </a:cubicBezTo>
                  <a:cubicBezTo>
                    <a:pt x="145" y="498"/>
                    <a:pt x="99" y="425"/>
                    <a:pt x="99" y="358"/>
                  </a:cubicBezTo>
                  <a:cubicBezTo>
                    <a:pt x="99" y="217"/>
                    <a:pt x="214" y="102"/>
                    <a:pt x="355" y="102"/>
                  </a:cubicBezTo>
                  <a:cubicBezTo>
                    <a:pt x="495" y="102"/>
                    <a:pt x="610" y="217"/>
                    <a:pt x="610" y="358"/>
                  </a:cubicBezTo>
                  <a:cubicBezTo>
                    <a:pt x="610" y="425"/>
                    <a:pt x="564" y="498"/>
                    <a:pt x="559" y="506"/>
                  </a:cubicBezTo>
                  <a:cubicBezTo>
                    <a:pt x="550" y="518"/>
                    <a:pt x="537" y="541"/>
                    <a:pt x="530" y="554"/>
                  </a:cubicBezTo>
                  <a:lnTo>
                    <a:pt x="485" y="643"/>
                  </a:lnTo>
                  <a:cubicBezTo>
                    <a:pt x="478" y="656"/>
                    <a:pt x="475" y="671"/>
                    <a:pt x="475" y="675"/>
                  </a:cubicBezTo>
                  <a:cubicBezTo>
                    <a:pt x="475" y="702"/>
                    <a:pt x="449" y="723"/>
                    <a:pt x="416" y="723"/>
                  </a:cubicBezTo>
                  <a:close/>
                  <a:moveTo>
                    <a:pt x="287" y="832"/>
                  </a:moveTo>
                  <a:cubicBezTo>
                    <a:pt x="269" y="832"/>
                    <a:pt x="254" y="846"/>
                    <a:pt x="254" y="865"/>
                  </a:cubicBezTo>
                  <a:cubicBezTo>
                    <a:pt x="254" y="883"/>
                    <a:pt x="269" y="897"/>
                    <a:pt x="287" y="897"/>
                  </a:cubicBezTo>
                  <a:lnTo>
                    <a:pt x="426" y="897"/>
                  </a:lnTo>
                  <a:cubicBezTo>
                    <a:pt x="444" y="897"/>
                    <a:pt x="459" y="883"/>
                    <a:pt x="459" y="865"/>
                  </a:cubicBezTo>
                  <a:cubicBezTo>
                    <a:pt x="459" y="846"/>
                    <a:pt x="444" y="832"/>
                    <a:pt x="426" y="832"/>
                  </a:cubicBezTo>
                  <a:lnTo>
                    <a:pt x="287" y="832"/>
                  </a:lnTo>
                  <a:close/>
                  <a:moveTo>
                    <a:pt x="274" y="885"/>
                  </a:moveTo>
                  <a:cubicBezTo>
                    <a:pt x="276" y="929"/>
                    <a:pt x="312" y="965"/>
                    <a:pt x="356" y="965"/>
                  </a:cubicBezTo>
                  <a:cubicBezTo>
                    <a:pt x="401" y="965"/>
                    <a:pt x="437" y="929"/>
                    <a:pt x="439" y="885"/>
                  </a:cubicBezTo>
                  <a:lnTo>
                    <a:pt x="274" y="885"/>
                  </a:lnTo>
                  <a:close/>
                  <a:moveTo>
                    <a:pt x="459" y="865"/>
                  </a:moveTo>
                  <a:lnTo>
                    <a:pt x="254" y="865"/>
                  </a:lnTo>
                  <a:lnTo>
                    <a:pt x="254" y="762"/>
                  </a:lnTo>
                  <a:lnTo>
                    <a:pt x="459" y="762"/>
                  </a:lnTo>
                  <a:lnTo>
                    <a:pt x="459" y="865"/>
                  </a:lnTo>
                  <a:close/>
                  <a:moveTo>
                    <a:pt x="491" y="369"/>
                  </a:moveTo>
                  <a:cubicBezTo>
                    <a:pt x="491" y="388"/>
                    <a:pt x="476" y="403"/>
                    <a:pt x="457" y="403"/>
                  </a:cubicBezTo>
                  <a:lnTo>
                    <a:pt x="388" y="403"/>
                  </a:lnTo>
                  <a:lnTo>
                    <a:pt x="388" y="472"/>
                  </a:lnTo>
                  <a:cubicBezTo>
                    <a:pt x="388" y="491"/>
                    <a:pt x="373" y="506"/>
                    <a:pt x="355" y="506"/>
                  </a:cubicBezTo>
                  <a:cubicBezTo>
                    <a:pt x="336" y="506"/>
                    <a:pt x="321" y="491"/>
                    <a:pt x="321" y="472"/>
                  </a:cubicBezTo>
                  <a:lnTo>
                    <a:pt x="321" y="403"/>
                  </a:lnTo>
                  <a:lnTo>
                    <a:pt x="252" y="403"/>
                  </a:lnTo>
                  <a:cubicBezTo>
                    <a:pt x="233" y="403"/>
                    <a:pt x="218" y="388"/>
                    <a:pt x="218" y="369"/>
                  </a:cubicBezTo>
                  <a:cubicBezTo>
                    <a:pt x="218" y="351"/>
                    <a:pt x="233" y="336"/>
                    <a:pt x="252" y="336"/>
                  </a:cubicBezTo>
                  <a:lnTo>
                    <a:pt x="321" y="336"/>
                  </a:lnTo>
                  <a:lnTo>
                    <a:pt x="321" y="266"/>
                  </a:lnTo>
                  <a:cubicBezTo>
                    <a:pt x="321" y="248"/>
                    <a:pt x="336" y="233"/>
                    <a:pt x="355" y="233"/>
                  </a:cubicBezTo>
                  <a:cubicBezTo>
                    <a:pt x="373" y="233"/>
                    <a:pt x="388" y="248"/>
                    <a:pt x="388" y="266"/>
                  </a:cubicBezTo>
                  <a:lnTo>
                    <a:pt x="388" y="336"/>
                  </a:lnTo>
                  <a:lnTo>
                    <a:pt x="457" y="336"/>
                  </a:lnTo>
                  <a:cubicBezTo>
                    <a:pt x="476" y="336"/>
                    <a:pt x="491" y="351"/>
                    <a:pt x="491" y="369"/>
                  </a:cubicBezTo>
                  <a:close/>
                  <a:moveTo>
                    <a:pt x="681" y="326"/>
                  </a:moveTo>
                  <a:lnTo>
                    <a:pt x="643" y="326"/>
                  </a:lnTo>
                  <a:cubicBezTo>
                    <a:pt x="644" y="336"/>
                    <a:pt x="645" y="347"/>
                    <a:pt x="645" y="358"/>
                  </a:cubicBezTo>
                  <a:cubicBezTo>
                    <a:pt x="645" y="365"/>
                    <a:pt x="644" y="372"/>
                    <a:pt x="643" y="379"/>
                  </a:cubicBezTo>
                  <a:lnTo>
                    <a:pt x="681" y="379"/>
                  </a:lnTo>
                  <a:cubicBezTo>
                    <a:pt x="696" y="379"/>
                    <a:pt x="709" y="367"/>
                    <a:pt x="709" y="352"/>
                  </a:cubicBezTo>
                  <a:cubicBezTo>
                    <a:pt x="709" y="338"/>
                    <a:pt x="696" y="326"/>
                    <a:pt x="681" y="326"/>
                  </a:cubicBezTo>
                  <a:close/>
                  <a:moveTo>
                    <a:pt x="576" y="170"/>
                  </a:moveTo>
                  <a:lnTo>
                    <a:pt x="603" y="142"/>
                  </a:lnTo>
                  <a:cubicBezTo>
                    <a:pt x="614" y="131"/>
                    <a:pt x="614" y="114"/>
                    <a:pt x="604" y="104"/>
                  </a:cubicBezTo>
                  <a:cubicBezTo>
                    <a:pt x="594" y="94"/>
                    <a:pt x="577" y="94"/>
                    <a:pt x="566" y="105"/>
                  </a:cubicBezTo>
                  <a:lnTo>
                    <a:pt x="538" y="132"/>
                  </a:lnTo>
                  <a:cubicBezTo>
                    <a:pt x="552" y="144"/>
                    <a:pt x="564" y="156"/>
                    <a:pt x="576" y="170"/>
                  </a:cubicBezTo>
                  <a:close/>
                  <a:moveTo>
                    <a:pt x="354" y="67"/>
                  </a:moveTo>
                  <a:cubicBezTo>
                    <a:pt x="363" y="67"/>
                    <a:pt x="372" y="68"/>
                    <a:pt x="380" y="68"/>
                  </a:cubicBezTo>
                  <a:lnTo>
                    <a:pt x="380" y="27"/>
                  </a:lnTo>
                  <a:cubicBezTo>
                    <a:pt x="380" y="12"/>
                    <a:pt x="368" y="0"/>
                    <a:pt x="354" y="0"/>
                  </a:cubicBezTo>
                  <a:cubicBezTo>
                    <a:pt x="339" y="0"/>
                    <a:pt x="327" y="12"/>
                    <a:pt x="327" y="27"/>
                  </a:cubicBezTo>
                  <a:lnTo>
                    <a:pt x="327" y="68"/>
                  </a:lnTo>
                  <a:cubicBezTo>
                    <a:pt x="336" y="68"/>
                    <a:pt x="345" y="67"/>
                    <a:pt x="354" y="67"/>
                  </a:cubicBezTo>
                  <a:close/>
                  <a:moveTo>
                    <a:pt x="130" y="173"/>
                  </a:moveTo>
                  <a:cubicBezTo>
                    <a:pt x="142" y="159"/>
                    <a:pt x="154" y="147"/>
                    <a:pt x="168" y="135"/>
                  </a:cubicBezTo>
                  <a:lnTo>
                    <a:pt x="142" y="109"/>
                  </a:lnTo>
                  <a:cubicBezTo>
                    <a:pt x="131" y="99"/>
                    <a:pt x="114" y="98"/>
                    <a:pt x="104" y="109"/>
                  </a:cubicBezTo>
                  <a:cubicBezTo>
                    <a:pt x="93" y="119"/>
                    <a:pt x="94" y="136"/>
                    <a:pt x="104" y="147"/>
                  </a:cubicBezTo>
                  <a:lnTo>
                    <a:pt x="130" y="173"/>
                  </a:lnTo>
                  <a:close/>
                  <a:moveTo>
                    <a:pt x="64" y="358"/>
                  </a:moveTo>
                  <a:cubicBezTo>
                    <a:pt x="64" y="347"/>
                    <a:pt x="64" y="336"/>
                    <a:pt x="66" y="326"/>
                  </a:cubicBezTo>
                  <a:lnTo>
                    <a:pt x="28" y="326"/>
                  </a:lnTo>
                  <a:cubicBezTo>
                    <a:pt x="13" y="326"/>
                    <a:pt x="0" y="338"/>
                    <a:pt x="0" y="352"/>
                  </a:cubicBezTo>
                  <a:cubicBezTo>
                    <a:pt x="0" y="367"/>
                    <a:pt x="13" y="379"/>
                    <a:pt x="28" y="379"/>
                  </a:cubicBezTo>
                  <a:lnTo>
                    <a:pt x="65" y="379"/>
                  </a:lnTo>
                  <a:cubicBezTo>
                    <a:pt x="64" y="372"/>
                    <a:pt x="64" y="365"/>
                    <a:pt x="64" y="358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7" name="组合 37"/>
          <p:cNvGrpSpPr>
            <a:grpSpLocks/>
          </p:cNvGrpSpPr>
          <p:nvPr/>
        </p:nvGrpSpPr>
        <p:grpSpPr bwMode="auto">
          <a:xfrm>
            <a:off x="467544" y="2791141"/>
            <a:ext cx="865134" cy="866574"/>
            <a:chOff x="0" y="0"/>
            <a:chExt cx="1154113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38" name="Oval 31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9" name="Freeform 35"/>
            <p:cNvSpPr>
              <a:spLocks noEditPoints="1"/>
            </p:cNvSpPr>
            <p:nvPr/>
          </p:nvSpPr>
          <p:spPr bwMode="auto">
            <a:xfrm>
              <a:off x="269875" y="169862"/>
              <a:ext cx="563563" cy="766762"/>
            </a:xfrm>
            <a:custGeom>
              <a:avLst/>
              <a:gdLst>
                <a:gd name="T0" fmla="*/ 73939 w 625"/>
                <a:gd name="T1" fmla="*/ 124194 h 852"/>
                <a:gd name="T2" fmla="*/ 62217 w 625"/>
                <a:gd name="T3" fmla="*/ 766762 h 852"/>
                <a:gd name="T4" fmla="*/ 563563 w 625"/>
                <a:gd name="T5" fmla="*/ 188091 h 852"/>
                <a:gd name="T6" fmla="*/ 520281 w 625"/>
                <a:gd name="T7" fmla="*/ 201590 h 852"/>
                <a:gd name="T8" fmla="*/ 64021 w 625"/>
                <a:gd name="T9" fmla="*/ 722664 h 852"/>
                <a:gd name="T10" fmla="*/ 243459 w 625"/>
                <a:gd name="T11" fmla="*/ 81896 h 852"/>
                <a:gd name="T12" fmla="*/ 320104 w 625"/>
                <a:gd name="T13" fmla="*/ 81896 h 852"/>
                <a:gd name="T14" fmla="*/ 280429 w 625"/>
                <a:gd name="T15" fmla="*/ 122394 h 852"/>
                <a:gd name="T16" fmla="*/ 196571 w 625"/>
                <a:gd name="T17" fmla="*/ 83696 h 852"/>
                <a:gd name="T18" fmla="*/ 103696 w 625"/>
                <a:gd name="T19" fmla="*/ 194390 h 852"/>
                <a:gd name="T20" fmla="*/ 459867 w 625"/>
                <a:gd name="T21" fmla="*/ 194390 h 852"/>
                <a:gd name="T22" fmla="*/ 366992 w 625"/>
                <a:gd name="T23" fmla="*/ 83696 h 852"/>
                <a:gd name="T24" fmla="*/ 196571 w 625"/>
                <a:gd name="T25" fmla="*/ 83696 h 852"/>
                <a:gd name="T26" fmla="*/ 199276 w 625"/>
                <a:gd name="T27" fmla="*/ 582271 h 852"/>
                <a:gd name="T28" fmla="*/ 136157 w 625"/>
                <a:gd name="T29" fmla="*/ 600270 h 852"/>
                <a:gd name="T30" fmla="*/ 122631 w 625"/>
                <a:gd name="T31" fmla="*/ 613770 h 852"/>
                <a:gd name="T32" fmla="*/ 199276 w 625"/>
                <a:gd name="T33" fmla="*/ 619169 h 852"/>
                <a:gd name="T34" fmla="*/ 119025 w 625"/>
                <a:gd name="T35" fmla="*/ 658767 h 852"/>
                <a:gd name="T36" fmla="*/ 218212 w 625"/>
                <a:gd name="T37" fmla="*/ 610170 h 852"/>
                <a:gd name="T38" fmla="*/ 218212 w 625"/>
                <a:gd name="T39" fmla="*/ 578671 h 852"/>
                <a:gd name="T40" fmla="*/ 99187 w 625"/>
                <a:gd name="T41" fmla="*/ 584971 h 852"/>
                <a:gd name="T42" fmla="*/ 192964 w 625"/>
                <a:gd name="T43" fmla="*/ 683966 h 852"/>
                <a:gd name="T44" fmla="*/ 192964 w 625"/>
                <a:gd name="T45" fmla="*/ 301485 h 852"/>
                <a:gd name="T46" fmla="*/ 136157 w 625"/>
                <a:gd name="T47" fmla="*/ 318584 h 852"/>
                <a:gd name="T48" fmla="*/ 155994 w 625"/>
                <a:gd name="T49" fmla="*/ 368982 h 852"/>
                <a:gd name="T50" fmla="*/ 119025 w 625"/>
                <a:gd name="T51" fmla="*/ 382481 h 852"/>
                <a:gd name="T52" fmla="*/ 192964 w 625"/>
                <a:gd name="T53" fmla="*/ 281686 h 852"/>
                <a:gd name="T54" fmla="*/ 99187 w 625"/>
                <a:gd name="T55" fmla="*/ 380681 h 852"/>
                <a:gd name="T56" fmla="*/ 217310 w 625"/>
                <a:gd name="T57" fmla="*/ 323084 h 852"/>
                <a:gd name="T58" fmla="*/ 216408 w 625"/>
                <a:gd name="T59" fmla="*/ 296985 h 852"/>
                <a:gd name="T60" fmla="*/ 199276 w 625"/>
                <a:gd name="T61" fmla="*/ 452678 h 852"/>
                <a:gd name="T62" fmla="*/ 122631 w 625"/>
                <a:gd name="T63" fmla="*/ 471577 h 852"/>
                <a:gd name="T64" fmla="*/ 199276 w 625"/>
                <a:gd name="T65" fmla="*/ 522874 h 852"/>
                <a:gd name="T66" fmla="*/ 218212 w 625"/>
                <a:gd name="T67" fmla="*/ 438278 h 852"/>
                <a:gd name="T68" fmla="*/ 99187 w 625"/>
                <a:gd name="T69" fmla="*/ 442778 h 852"/>
                <a:gd name="T70" fmla="*/ 199276 w 625"/>
                <a:gd name="T71" fmla="*/ 541773 h 852"/>
                <a:gd name="T72" fmla="*/ 260592 w 625"/>
                <a:gd name="T73" fmla="*/ 418479 h 852"/>
                <a:gd name="T74" fmla="*/ 294856 w 625"/>
                <a:gd name="T75" fmla="*/ 650668 h 852"/>
                <a:gd name="T76" fmla="*/ 452654 w 625"/>
                <a:gd name="T77" fmla="*/ 602070 h 852"/>
                <a:gd name="T78" fmla="*/ 288544 w 625"/>
                <a:gd name="T79" fmla="*/ 644368 h 852"/>
                <a:gd name="T80" fmla="*/ 452654 w 625"/>
                <a:gd name="T81" fmla="*/ 456277 h 852"/>
                <a:gd name="T82" fmla="*/ 288544 w 625"/>
                <a:gd name="T83" fmla="*/ 368982 h 852"/>
                <a:gd name="T84" fmla="*/ 288544 w 625"/>
                <a:gd name="T85" fmla="*/ 316784 h 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25" h="852">
                  <a:moveTo>
                    <a:pt x="48" y="224"/>
                  </a:moveTo>
                  <a:cubicBezTo>
                    <a:pt x="48" y="200"/>
                    <a:pt x="59" y="188"/>
                    <a:pt x="82" y="188"/>
                  </a:cubicBezTo>
                  <a:lnTo>
                    <a:pt x="82" y="138"/>
                  </a:lnTo>
                  <a:cubicBezTo>
                    <a:pt x="39" y="139"/>
                    <a:pt x="0" y="167"/>
                    <a:pt x="0" y="209"/>
                  </a:cubicBezTo>
                  <a:lnTo>
                    <a:pt x="0" y="783"/>
                  </a:lnTo>
                  <a:cubicBezTo>
                    <a:pt x="0" y="818"/>
                    <a:pt x="34" y="852"/>
                    <a:pt x="69" y="852"/>
                  </a:cubicBezTo>
                  <a:lnTo>
                    <a:pt x="556" y="852"/>
                  </a:lnTo>
                  <a:cubicBezTo>
                    <a:pt x="591" y="852"/>
                    <a:pt x="625" y="818"/>
                    <a:pt x="625" y="783"/>
                  </a:cubicBezTo>
                  <a:lnTo>
                    <a:pt x="625" y="209"/>
                  </a:lnTo>
                  <a:cubicBezTo>
                    <a:pt x="625" y="167"/>
                    <a:pt x="586" y="139"/>
                    <a:pt x="543" y="138"/>
                  </a:cubicBezTo>
                  <a:lnTo>
                    <a:pt x="543" y="188"/>
                  </a:lnTo>
                  <a:cubicBezTo>
                    <a:pt x="566" y="188"/>
                    <a:pt x="577" y="200"/>
                    <a:pt x="577" y="224"/>
                  </a:cubicBezTo>
                  <a:lnTo>
                    <a:pt x="577" y="768"/>
                  </a:lnTo>
                  <a:cubicBezTo>
                    <a:pt x="577" y="785"/>
                    <a:pt x="570" y="803"/>
                    <a:pt x="554" y="803"/>
                  </a:cubicBezTo>
                  <a:lnTo>
                    <a:pt x="71" y="803"/>
                  </a:lnTo>
                  <a:cubicBezTo>
                    <a:pt x="53" y="803"/>
                    <a:pt x="48" y="783"/>
                    <a:pt x="48" y="764"/>
                  </a:cubicBezTo>
                  <a:lnTo>
                    <a:pt x="48" y="224"/>
                  </a:lnTo>
                  <a:close/>
                  <a:moveTo>
                    <a:pt x="270" y="91"/>
                  </a:moveTo>
                  <a:cubicBezTo>
                    <a:pt x="270" y="71"/>
                    <a:pt x="289" y="52"/>
                    <a:pt x="309" y="52"/>
                  </a:cubicBezTo>
                  <a:lnTo>
                    <a:pt x="316" y="52"/>
                  </a:lnTo>
                  <a:cubicBezTo>
                    <a:pt x="336" y="52"/>
                    <a:pt x="355" y="71"/>
                    <a:pt x="355" y="91"/>
                  </a:cubicBezTo>
                  <a:lnTo>
                    <a:pt x="355" y="95"/>
                  </a:lnTo>
                  <a:cubicBezTo>
                    <a:pt x="355" y="117"/>
                    <a:pt x="336" y="136"/>
                    <a:pt x="314" y="136"/>
                  </a:cubicBezTo>
                  <a:lnTo>
                    <a:pt x="311" y="136"/>
                  </a:lnTo>
                  <a:cubicBezTo>
                    <a:pt x="289" y="136"/>
                    <a:pt x="270" y="117"/>
                    <a:pt x="270" y="95"/>
                  </a:cubicBezTo>
                  <a:lnTo>
                    <a:pt x="270" y="91"/>
                  </a:lnTo>
                  <a:close/>
                  <a:moveTo>
                    <a:pt x="218" y="93"/>
                  </a:moveTo>
                  <a:lnTo>
                    <a:pt x="149" y="93"/>
                  </a:lnTo>
                  <a:cubicBezTo>
                    <a:pt x="126" y="93"/>
                    <a:pt x="115" y="104"/>
                    <a:pt x="115" y="127"/>
                  </a:cubicBezTo>
                  <a:lnTo>
                    <a:pt x="115" y="216"/>
                  </a:lnTo>
                  <a:cubicBezTo>
                    <a:pt x="115" y="231"/>
                    <a:pt x="124" y="246"/>
                    <a:pt x="138" y="246"/>
                  </a:cubicBezTo>
                  <a:lnTo>
                    <a:pt x="487" y="246"/>
                  </a:lnTo>
                  <a:cubicBezTo>
                    <a:pt x="501" y="246"/>
                    <a:pt x="510" y="231"/>
                    <a:pt x="510" y="216"/>
                  </a:cubicBezTo>
                  <a:lnTo>
                    <a:pt x="510" y="127"/>
                  </a:lnTo>
                  <a:cubicBezTo>
                    <a:pt x="510" y="104"/>
                    <a:pt x="499" y="93"/>
                    <a:pt x="476" y="93"/>
                  </a:cubicBezTo>
                  <a:lnTo>
                    <a:pt x="407" y="93"/>
                  </a:lnTo>
                  <a:cubicBezTo>
                    <a:pt x="407" y="45"/>
                    <a:pt x="366" y="0"/>
                    <a:pt x="320" y="0"/>
                  </a:cubicBezTo>
                  <a:lnTo>
                    <a:pt x="305" y="0"/>
                  </a:lnTo>
                  <a:cubicBezTo>
                    <a:pt x="259" y="0"/>
                    <a:pt x="218" y="45"/>
                    <a:pt x="218" y="93"/>
                  </a:cubicBezTo>
                  <a:close/>
                  <a:moveTo>
                    <a:pt x="132" y="654"/>
                  </a:moveTo>
                  <a:cubicBezTo>
                    <a:pt x="132" y="649"/>
                    <a:pt x="133" y="647"/>
                    <a:pt x="138" y="647"/>
                  </a:cubicBezTo>
                  <a:lnTo>
                    <a:pt x="221" y="647"/>
                  </a:lnTo>
                  <a:lnTo>
                    <a:pt x="221" y="654"/>
                  </a:lnTo>
                  <a:cubicBezTo>
                    <a:pt x="221" y="661"/>
                    <a:pt x="186" y="680"/>
                    <a:pt x="180" y="684"/>
                  </a:cubicBezTo>
                  <a:cubicBezTo>
                    <a:pt x="174" y="679"/>
                    <a:pt x="161" y="667"/>
                    <a:pt x="151" y="667"/>
                  </a:cubicBezTo>
                  <a:lnTo>
                    <a:pt x="149" y="667"/>
                  </a:lnTo>
                  <a:cubicBezTo>
                    <a:pt x="144" y="667"/>
                    <a:pt x="136" y="675"/>
                    <a:pt x="136" y="680"/>
                  </a:cubicBezTo>
                  <a:lnTo>
                    <a:pt x="136" y="682"/>
                  </a:lnTo>
                  <a:cubicBezTo>
                    <a:pt x="136" y="688"/>
                    <a:pt x="167" y="721"/>
                    <a:pt x="173" y="721"/>
                  </a:cubicBezTo>
                  <a:lnTo>
                    <a:pt x="175" y="721"/>
                  </a:lnTo>
                  <a:cubicBezTo>
                    <a:pt x="180" y="721"/>
                    <a:pt x="214" y="693"/>
                    <a:pt x="221" y="688"/>
                  </a:cubicBezTo>
                  <a:cubicBezTo>
                    <a:pt x="221" y="700"/>
                    <a:pt x="225" y="738"/>
                    <a:pt x="214" y="738"/>
                  </a:cubicBezTo>
                  <a:lnTo>
                    <a:pt x="138" y="738"/>
                  </a:lnTo>
                  <a:cubicBezTo>
                    <a:pt x="133" y="738"/>
                    <a:pt x="132" y="737"/>
                    <a:pt x="132" y="732"/>
                  </a:cubicBezTo>
                  <a:lnTo>
                    <a:pt x="132" y="654"/>
                  </a:lnTo>
                  <a:close/>
                  <a:moveTo>
                    <a:pt x="214" y="760"/>
                  </a:moveTo>
                  <a:cubicBezTo>
                    <a:pt x="255" y="760"/>
                    <a:pt x="240" y="715"/>
                    <a:pt x="242" y="678"/>
                  </a:cubicBezTo>
                  <a:cubicBezTo>
                    <a:pt x="243" y="658"/>
                    <a:pt x="292" y="642"/>
                    <a:pt x="296" y="624"/>
                  </a:cubicBezTo>
                  <a:lnTo>
                    <a:pt x="290" y="624"/>
                  </a:lnTo>
                  <a:cubicBezTo>
                    <a:pt x="275" y="624"/>
                    <a:pt x="253" y="637"/>
                    <a:pt x="242" y="643"/>
                  </a:cubicBezTo>
                  <a:cubicBezTo>
                    <a:pt x="237" y="635"/>
                    <a:pt x="232" y="626"/>
                    <a:pt x="218" y="626"/>
                  </a:cubicBezTo>
                  <a:lnTo>
                    <a:pt x="134" y="626"/>
                  </a:lnTo>
                  <a:cubicBezTo>
                    <a:pt x="122" y="626"/>
                    <a:pt x="110" y="637"/>
                    <a:pt x="110" y="650"/>
                  </a:cubicBezTo>
                  <a:lnTo>
                    <a:pt x="110" y="736"/>
                  </a:lnTo>
                  <a:cubicBezTo>
                    <a:pt x="110" y="750"/>
                    <a:pt x="123" y="760"/>
                    <a:pt x="138" y="760"/>
                  </a:cubicBezTo>
                  <a:lnTo>
                    <a:pt x="214" y="760"/>
                  </a:lnTo>
                  <a:close/>
                  <a:moveTo>
                    <a:pt x="132" y="341"/>
                  </a:moveTo>
                  <a:cubicBezTo>
                    <a:pt x="132" y="336"/>
                    <a:pt x="133" y="335"/>
                    <a:pt x="138" y="335"/>
                  </a:cubicBezTo>
                  <a:lnTo>
                    <a:pt x="214" y="335"/>
                  </a:lnTo>
                  <a:cubicBezTo>
                    <a:pt x="219" y="335"/>
                    <a:pt x="221" y="336"/>
                    <a:pt x="221" y="341"/>
                  </a:cubicBezTo>
                  <a:cubicBezTo>
                    <a:pt x="221" y="346"/>
                    <a:pt x="184" y="371"/>
                    <a:pt x="180" y="371"/>
                  </a:cubicBezTo>
                  <a:cubicBezTo>
                    <a:pt x="175" y="371"/>
                    <a:pt x="164" y="354"/>
                    <a:pt x="151" y="354"/>
                  </a:cubicBezTo>
                  <a:cubicBezTo>
                    <a:pt x="145" y="354"/>
                    <a:pt x="136" y="361"/>
                    <a:pt x="136" y="367"/>
                  </a:cubicBezTo>
                  <a:lnTo>
                    <a:pt x="136" y="369"/>
                  </a:lnTo>
                  <a:cubicBezTo>
                    <a:pt x="136" y="378"/>
                    <a:pt x="166" y="406"/>
                    <a:pt x="173" y="410"/>
                  </a:cubicBezTo>
                  <a:lnTo>
                    <a:pt x="221" y="376"/>
                  </a:lnTo>
                  <a:lnTo>
                    <a:pt x="221" y="425"/>
                  </a:lnTo>
                  <a:lnTo>
                    <a:pt x="132" y="425"/>
                  </a:lnTo>
                  <a:lnTo>
                    <a:pt x="132" y="341"/>
                  </a:lnTo>
                  <a:close/>
                  <a:moveTo>
                    <a:pt x="240" y="330"/>
                  </a:moveTo>
                  <a:cubicBezTo>
                    <a:pt x="237" y="319"/>
                    <a:pt x="228" y="313"/>
                    <a:pt x="214" y="313"/>
                  </a:cubicBezTo>
                  <a:lnTo>
                    <a:pt x="138" y="313"/>
                  </a:lnTo>
                  <a:cubicBezTo>
                    <a:pt x="123" y="313"/>
                    <a:pt x="110" y="322"/>
                    <a:pt x="110" y="337"/>
                  </a:cubicBezTo>
                  <a:lnTo>
                    <a:pt x="110" y="423"/>
                  </a:lnTo>
                  <a:cubicBezTo>
                    <a:pt x="110" y="436"/>
                    <a:pt x="122" y="447"/>
                    <a:pt x="134" y="447"/>
                  </a:cubicBezTo>
                  <a:lnTo>
                    <a:pt x="218" y="447"/>
                  </a:lnTo>
                  <a:cubicBezTo>
                    <a:pt x="252" y="447"/>
                    <a:pt x="242" y="393"/>
                    <a:pt x="241" y="359"/>
                  </a:cubicBezTo>
                  <a:lnTo>
                    <a:pt x="296" y="313"/>
                  </a:lnTo>
                  <a:cubicBezTo>
                    <a:pt x="296" y="313"/>
                    <a:pt x="292" y="311"/>
                    <a:pt x="292" y="311"/>
                  </a:cubicBezTo>
                  <a:cubicBezTo>
                    <a:pt x="271" y="311"/>
                    <a:pt x="253" y="329"/>
                    <a:pt x="240" y="330"/>
                  </a:cubicBezTo>
                  <a:close/>
                  <a:moveTo>
                    <a:pt x="132" y="492"/>
                  </a:moveTo>
                  <a:lnTo>
                    <a:pt x="221" y="492"/>
                  </a:lnTo>
                  <a:lnTo>
                    <a:pt x="221" y="503"/>
                  </a:lnTo>
                  <a:lnTo>
                    <a:pt x="180" y="529"/>
                  </a:lnTo>
                  <a:lnTo>
                    <a:pt x="152" y="508"/>
                  </a:lnTo>
                  <a:cubicBezTo>
                    <a:pt x="145" y="513"/>
                    <a:pt x="136" y="515"/>
                    <a:pt x="136" y="524"/>
                  </a:cubicBezTo>
                  <a:cubicBezTo>
                    <a:pt x="136" y="531"/>
                    <a:pt x="167" y="565"/>
                    <a:pt x="173" y="565"/>
                  </a:cubicBezTo>
                  <a:cubicBezTo>
                    <a:pt x="183" y="565"/>
                    <a:pt x="209" y="536"/>
                    <a:pt x="221" y="533"/>
                  </a:cubicBezTo>
                  <a:lnTo>
                    <a:pt x="221" y="581"/>
                  </a:lnTo>
                  <a:lnTo>
                    <a:pt x="132" y="581"/>
                  </a:lnTo>
                  <a:lnTo>
                    <a:pt x="132" y="492"/>
                  </a:lnTo>
                  <a:close/>
                  <a:moveTo>
                    <a:pt x="242" y="487"/>
                  </a:moveTo>
                  <a:cubicBezTo>
                    <a:pt x="238" y="480"/>
                    <a:pt x="233" y="470"/>
                    <a:pt x="221" y="470"/>
                  </a:cubicBezTo>
                  <a:lnTo>
                    <a:pt x="132" y="470"/>
                  </a:lnTo>
                  <a:cubicBezTo>
                    <a:pt x="121" y="470"/>
                    <a:pt x="110" y="481"/>
                    <a:pt x="110" y="492"/>
                  </a:cubicBezTo>
                  <a:lnTo>
                    <a:pt x="110" y="581"/>
                  </a:lnTo>
                  <a:cubicBezTo>
                    <a:pt x="110" y="591"/>
                    <a:pt x="121" y="602"/>
                    <a:pt x="132" y="602"/>
                  </a:cubicBezTo>
                  <a:lnTo>
                    <a:pt x="221" y="602"/>
                  </a:lnTo>
                  <a:cubicBezTo>
                    <a:pt x="252" y="602"/>
                    <a:pt x="242" y="547"/>
                    <a:pt x="242" y="515"/>
                  </a:cubicBezTo>
                  <a:lnTo>
                    <a:pt x="296" y="469"/>
                  </a:lnTo>
                  <a:lnTo>
                    <a:pt x="289" y="465"/>
                  </a:lnTo>
                  <a:lnTo>
                    <a:pt x="242" y="487"/>
                  </a:lnTo>
                  <a:close/>
                  <a:moveTo>
                    <a:pt x="320" y="716"/>
                  </a:moveTo>
                  <a:cubicBezTo>
                    <a:pt x="320" y="721"/>
                    <a:pt x="322" y="723"/>
                    <a:pt x="327" y="723"/>
                  </a:cubicBezTo>
                  <a:lnTo>
                    <a:pt x="495" y="723"/>
                  </a:lnTo>
                  <a:cubicBezTo>
                    <a:pt x="500" y="723"/>
                    <a:pt x="502" y="721"/>
                    <a:pt x="502" y="716"/>
                  </a:cubicBezTo>
                  <a:lnTo>
                    <a:pt x="502" y="669"/>
                  </a:lnTo>
                  <a:cubicBezTo>
                    <a:pt x="502" y="664"/>
                    <a:pt x="500" y="663"/>
                    <a:pt x="495" y="663"/>
                  </a:cubicBezTo>
                  <a:lnTo>
                    <a:pt x="320" y="663"/>
                  </a:lnTo>
                  <a:lnTo>
                    <a:pt x="320" y="716"/>
                  </a:lnTo>
                  <a:close/>
                  <a:moveTo>
                    <a:pt x="320" y="565"/>
                  </a:moveTo>
                  <a:lnTo>
                    <a:pt x="502" y="565"/>
                  </a:lnTo>
                  <a:lnTo>
                    <a:pt x="502" y="507"/>
                  </a:lnTo>
                  <a:lnTo>
                    <a:pt x="320" y="507"/>
                  </a:lnTo>
                  <a:lnTo>
                    <a:pt x="320" y="565"/>
                  </a:lnTo>
                  <a:close/>
                  <a:moveTo>
                    <a:pt x="320" y="410"/>
                  </a:moveTo>
                  <a:lnTo>
                    <a:pt x="452" y="410"/>
                  </a:lnTo>
                  <a:lnTo>
                    <a:pt x="452" y="352"/>
                  </a:lnTo>
                  <a:lnTo>
                    <a:pt x="320" y="352"/>
                  </a:lnTo>
                  <a:lnTo>
                    <a:pt x="320" y="41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0" name="组合 40"/>
          <p:cNvGrpSpPr>
            <a:grpSpLocks/>
          </p:cNvGrpSpPr>
          <p:nvPr/>
        </p:nvGrpSpPr>
        <p:grpSpPr bwMode="auto">
          <a:xfrm>
            <a:off x="7378085" y="1813766"/>
            <a:ext cx="866323" cy="866574"/>
            <a:chOff x="0" y="0"/>
            <a:chExt cx="1155700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41" name="Oval 33"/>
            <p:cNvSpPr>
              <a:spLocks noChangeArrowheads="1"/>
            </p:cNvSpPr>
            <p:nvPr/>
          </p:nvSpPr>
          <p:spPr bwMode="auto">
            <a:xfrm>
              <a:off x="0" y="0"/>
              <a:ext cx="1155700" cy="1155698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2" name="Freeform 36"/>
            <p:cNvSpPr>
              <a:spLocks noEditPoints="1"/>
            </p:cNvSpPr>
            <p:nvPr/>
          </p:nvSpPr>
          <p:spPr bwMode="auto">
            <a:xfrm>
              <a:off x="261937" y="217487"/>
              <a:ext cx="712788" cy="701675"/>
            </a:xfrm>
            <a:custGeom>
              <a:avLst/>
              <a:gdLst>
                <a:gd name="T0" fmla="*/ 188097 w 792"/>
                <a:gd name="T1" fmla="*/ 307152 h 779"/>
                <a:gd name="T2" fmla="*/ 249296 w 792"/>
                <a:gd name="T3" fmla="*/ 200865 h 779"/>
                <a:gd name="T4" fmla="*/ 350994 w 792"/>
                <a:gd name="T5" fmla="*/ 290938 h 779"/>
                <a:gd name="T6" fmla="*/ 264596 w 792"/>
                <a:gd name="T7" fmla="*/ 182850 h 779"/>
                <a:gd name="T8" fmla="*/ 350994 w 792"/>
                <a:gd name="T9" fmla="*/ 290938 h 779"/>
                <a:gd name="T10" fmla="*/ 350994 w 792"/>
                <a:gd name="T11" fmla="*/ 290938 h 779"/>
                <a:gd name="T12" fmla="*/ 420293 w 792"/>
                <a:gd name="T13" fmla="*/ 174743 h 779"/>
                <a:gd name="T14" fmla="*/ 442793 w 792"/>
                <a:gd name="T15" fmla="*/ 163034 h 779"/>
                <a:gd name="T16" fmla="*/ 445493 w 792"/>
                <a:gd name="T17" fmla="*/ 182850 h 779"/>
                <a:gd name="T18" fmla="*/ 439193 w 792"/>
                <a:gd name="T19" fmla="*/ 215276 h 779"/>
                <a:gd name="T20" fmla="*/ 418493 w 792"/>
                <a:gd name="T21" fmla="*/ 207170 h 779"/>
                <a:gd name="T22" fmla="*/ 393293 w 792"/>
                <a:gd name="T23" fmla="*/ 185552 h 779"/>
                <a:gd name="T24" fmla="*/ 410393 w 792"/>
                <a:gd name="T25" fmla="*/ 172942 h 779"/>
                <a:gd name="T26" fmla="*/ 442793 w 792"/>
                <a:gd name="T27" fmla="*/ 163034 h 779"/>
                <a:gd name="T28" fmla="*/ 337494 w 792"/>
                <a:gd name="T29" fmla="*/ 308953 h 779"/>
                <a:gd name="T30" fmla="*/ 325795 w 792"/>
                <a:gd name="T31" fmla="*/ 440461 h 779"/>
                <a:gd name="T32" fmla="*/ 371694 w 792"/>
                <a:gd name="T33" fmla="*/ 320663 h 779"/>
                <a:gd name="T34" fmla="*/ 280795 w 792"/>
                <a:gd name="T35" fmla="*/ 268420 h 779"/>
                <a:gd name="T36" fmla="*/ 246596 w 792"/>
                <a:gd name="T37" fmla="*/ 280130 h 779"/>
                <a:gd name="T38" fmla="*/ 292495 w 792"/>
                <a:gd name="T39" fmla="*/ 440461 h 779"/>
                <a:gd name="T40" fmla="*/ 280795 w 792"/>
                <a:gd name="T41" fmla="*/ 268420 h 779"/>
                <a:gd name="T42" fmla="*/ 416693 w 792"/>
                <a:gd name="T43" fmla="*/ 240497 h 779"/>
                <a:gd name="T44" fmla="*/ 404993 w 792"/>
                <a:gd name="T45" fmla="*/ 440461 h 779"/>
                <a:gd name="T46" fmla="*/ 450892 w 792"/>
                <a:gd name="T47" fmla="*/ 253107 h 779"/>
                <a:gd name="T48" fmla="*/ 201597 w 792"/>
                <a:gd name="T49" fmla="*/ 351288 h 779"/>
                <a:gd name="T50" fmla="*/ 167397 w 792"/>
                <a:gd name="T51" fmla="*/ 362997 h 779"/>
                <a:gd name="T52" fmla="*/ 213296 w 792"/>
                <a:gd name="T53" fmla="*/ 440461 h 779"/>
                <a:gd name="T54" fmla="*/ 201597 w 792"/>
                <a:gd name="T55" fmla="*/ 351288 h 779"/>
                <a:gd name="T56" fmla="*/ 122398 w 792"/>
                <a:gd name="T57" fmla="*/ 440461 h 779"/>
                <a:gd name="T58" fmla="*/ 110698 w 792"/>
                <a:gd name="T59" fmla="*/ 170240 h 779"/>
                <a:gd name="T60" fmla="*/ 134098 w 792"/>
                <a:gd name="T61" fmla="*/ 170240 h 779"/>
                <a:gd name="T62" fmla="*/ 477892 w 792"/>
                <a:gd name="T63" fmla="*/ 417042 h 779"/>
                <a:gd name="T64" fmla="*/ 477892 w 792"/>
                <a:gd name="T65" fmla="*/ 440461 h 779"/>
                <a:gd name="T66" fmla="*/ 110698 w 792"/>
                <a:gd name="T67" fmla="*/ 428751 h 779"/>
                <a:gd name="T68" fmla="*/ 477892 w 792"/>
                <a:gd name="T69" fmla="*/ 417042 h 779"/>
                <a:gd name="T70" fmla="*/ 611990 w 792"/>
                <a:gd name="T71" fmla="*/ 701675 h 779"/>
                <a:gd name="T72" fmla="*/ 436493 w 792"/>
                <a:gd name="T73" fmla="*/ 566564 h 779"/>
                <a:gd name="T74" fmla="*/ 0 w 792"/>
                <a:gd name="T75" fmla="*/ 299045 h 779"/>
                <a:gd name="T76" fmla="*/ 599390 w 792"/>
                <a:gd name="T77" fmla="*/ 299045 h 779"/>
                <a:gd name="T78" fmla="*/ 677689 w 792"/>
                <a:gd name="T79" fmla="*/ 544947 h 779"/>
                <a:gd name="T80" fmla="*/ 300595 w 792"/>
                <a:gd name="T81" fmla="*/ 561160 h 779"/>
                <a:gd name="T82" fmla="*/ 561591 w 792"/>
                <a:gd name="T83" fmla="*/ 299045 h 779"/>
                <a:gd name="T84" fmla="*/ 38699 w 792"/>
                <a:gd name="T85" fmla="*/ 299045 h 77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792" h="779">
                  <a:moveTo>
                    <a:pt x="297" y="240"/>
                  </a:moveTo>
                  <a:lnTo>
                    <a:pt x="209" y="341"/>
                  </a:lnTo>
                  <a:lnTo>
                    <a:pt x="188" y="323"/>
                  </a:lnTo>
                  <a:lnTo>
                    <a:pt x="277" y="223"/>
                  </a:lnTo>
                  <a:lnTo>
                    <a:pt x="297" y="240"/>
                  </a:lnTo>
                  <a:close/>
                  <a:moveTo>
                    <a:pt x="390" y="323"/>
                  </a:moveTo>
                  <a:lnTo>
                    <a:pt x="276" y="224"/>
                  </a:lnTo>
                  <a:lnTo>
                    <a:pt x="294" y="203"/>
                  </a:lnTo>
                  <a:lnTo>
                    <a:pt x="408" y="303"/>
                  </a:lnTo>
                  <a:lnTo>
                    <a:pt x="390" y="323"/>
                  </a:lnTo>
                  <a:close/>
                  <a:moveTo>
                    <a:pt x="487" y="212"/>
                  </a:moveTo>
                  <a:lnTo>
                    <a:pt x="390" y="323"/>
                  </a:lnTo>
                  <a:lnTo>
                    <a:pt x="369" y="305"/>
                  </a:lnTo>
                  <a:lnTo>
                    <a:pt x="467" y="194"/>
                  </a:lnTo>
                  <a:lnTo>
                    <a:pt x="487" y="212"/>
                  </a:lnTo>
                  <a:close/>
                  <a:moveTo>
                    <a:pt x="492" y="181"/>
                  </a:moveTo>
                  <a:cubicBezTo>
                    <a:pt x="497" y="179"/>
                    <a:pt x="500" y="182"/>
                    <a:pt x="499" y="187"/>
                  </a:cubicBezTo>
                  <a:lnTo>
                    <a:pt x="495" y="203"/>
                  </a:lnTo>
                  <a:cubicBezTo>
                    <a:pt x="494" y="209"/>
                    <a:pt x="492" y="217"/>
                    <a:pt x="491" y="222"/>
                  </a:cubicBezTo>
                  <a:lnTo>
                    <a:pt x="488" y="239"/>
                  </a:lnTo>
                  <a:cubicBezTo>
                    <a:pt x="487" y="244"/>
                    <a:pt x="483" y="245"/>
                    <a:pt x="479" y="242"/>
                  </a:cubicBezTo>
                  <a:lnTo>
                    <a:pt x="465" y="230"/>
                  </a:lnTo>
                  <a:cubicBezTo>
                    <a:pt x="461" y="227"/>
                    <a:pt x="455" y="221"/>
                    <a:pt x="451" y="217"/>
                  </a:cubicBezTo>
                  <a:lnTo>
                    <a:pt x="437" y="206"/>
                  </a:lnTo>
                  <a:cubicBezTo>
                    <a:pt x="433" y="202"/>
                    <a:pt x="434" y="198"/>
                    <a:pt x="439" y="197"/>
                  </a:cubicBezTo>
                  <a:lnTo>
                    <a:pt x="456" y="192"/>
                  </a:lnTo>
                  <a:cubicBezTo>
                    <a:pt x="461" y="190"/>
                    <a:pt x="470" y="187"/>
                    <a:pt x="475" y="186"/>
                  </a:cubicBezTo>
                  <a:lnTo>
                    <a:pt x="492" y="181"/>
                  </a:lnTo>
                  <a:close/>
                  <a:moveTo>
                    <a:pt x="400" y="343"/>
                  </a:moveTo>
                  <a:lnTo>
                    <a:pt x="375" y="343"/>
                  </a:lnTo>
                  <a:cubicBezTo>
                    <a:pt x="368" y="343"/>
                    <a:pt x="362" y="349"/>
                    <a:pt x="362" y="356"/>
                  </a:cubicBezTo>
                  <a:lnTo>
                    <a:pt x="362" y="489"/>
                  </a:lnTo>
                  <a:lnTo>
                    <a:pt x="413" y="489"/>
                  </a:lnTo>
                  <a:lnTo>
                    <a:pt x="413" y="356"/>
                  </a:lnTo>
                  <a:cubicBezTo>
                    <a:pt x="413" y="349"/>
                    <a:pt x="407" y="343"/>
                    <a:pt x="400" y="343"/>
                  </a:cubicBezTo>
                  <a:close/>
                  <a:moveTo>
                    <a:pt x="312" y="298"/>
                  </a:moveTo>
                  <a:lnTo>
                    <a:pt x="287" y="298"/>
                  </a:lnTo>
                  <a:cubicBezTo>
                    <a:pt x="280" y="298"/>
                    <a:pt x="274" y="304"/>
                    <a:pt x="274" y="311"/>
                  </a:cubicBezTo>
                  <a:lnTo>
                    <a:pt x="274" y="489"/>
                  </a:lnTo>
                  <a:lnTo>
                    <a:pt x="325" y="489"/>
                  </a:lnTo>
                  <a:lnTo>
                    <a:pt x="325" y="311"/>
                  </a:lnTo>
                  <a:cubicBezTo>
                    <a:pt x="325" y="304"/>
                    <a:pt x="319" y="298"/>
                    <a:pt x="312" y="298"/>
                  </a:cubicBezTo>
                  <a:close/>
                  <a:moveTo>
                    <a:pt x="488" y="267"/>
                  </a:moveTo>
                  <a:lnTo>
                    <a:pt x="463" y="267"/>
                  </a:lnTo>
                  <a:cubicBezTo>
                    <a:pt x="456" y="267"/>
                    <a:pt x="450" y="273"/>
                    <a:pt x="450" y="281"/>
                  </a:cubicBezTo>
                  <a:lnTo>
                    <a:pt x="450" y="489"/>
                  </a:lnTo>
                  <a:lnTo>
                    <a:pt x="501" y="489"/>
                  </a:lnTo>
                  <a:lnTo>
                    <a:pt x="501" y="281"/>
                  </a:lnTo>
                  <a:cubicBezTo>
                    <a:pt x="501" y="273"/>
                    <a:pt x="495" y="267"/>
                    <a:pt x="488" y="267"/>
                  </a:cubicBezTo>
                  <a:close/>
                  <a:moveTo>
                    <a:pt x="224" y="390"/>
                  </a:moveTo>
                  <a:lnTo>
                    <a:pt x="200" y="390"/>
                  </a:lnTo>
                  <a:cubicBezTo>
                    <a:pt x="192" y="390"/>
                    <a:pt x="186" y="396"/>
                    <a:pt x="186" y="403"/>
                  </a:cubicBezTo>
                  <a:lnTo>
                    <a:pt x="186" y="489"/>
                  </a:lnTo>
                  <a:lnTo>
                    <a:pt x="237" y="489"/>
                  </a:lnTo>
                  <a:lnTo>
                    <a:pt x="237" y="403"/>
                  </a:lnTo>
                  <a:cubicBezTo>
                    <a:pt x="237" y="396"/>
                    <a:pt x="231" y="390"/>
                    <a:pt x="224" y="390"/>
                  </a:cubicBezTo>
                  <a:close/>
                  <a:moveTo>
                    <a:pt x="149" y="476"/>
                  </a:moveTo>
                  <a:cubicBezTo>
                    <a:pt x="149" y="483"/>
                    <a:pt x="144" y="489"/>
                    <a:pt x="136" y="489"/>
                  </a:cubicBezTo>
                  <a:cubicBezTo>
                    <a:pt x="129" y="489"/>
                    <a:pt x="123" y="483"/>
                    <a:pt x="123" y="476"/>
                  </a:cubicBezTo>
                  <a:lnTo>
                    <a:pt x="123" y="189"/>
                  </a:lnTo>
                  <a:cubicBezTo>
                    <a:pt x="123" y="182"/>
                    <a:pt x="129" y="176"/>
                    <a:pt x="136" y="176"/>
                  </a:cubicBezTo>
                  <a:cubicBezTo>
                    <a:pt x="143" y="176"/>
                    <a:pt x="149" y="182"/>
                    <a:pt x="149" y="189"/>
                  </a:cubicBezTo>
                  <a:lnTo>
                    <a:pt x="149" y="476"/>
                  </a:lnTo>
                  <a:close/>
                  <a:moveTo>
                    <a:pt x="531" y="463"/>
                  </a:moveTo>
                  <a:cubicBezTo>
                    <a:pt x="538" y="463"/>
                    <a:pt x="544" y="469"/>
                    <a:pt x="544" y="476"/>
                  </a:cubicBezTo>
                  <a:cubicBezTo>
                    <a:pt x="544" y="483"/>
                    <a:pt x="538" y="489"/>
                    <a:pt x="531" y="489"/>
                  </a:cubicBezTo>
                  <a:lnTo>
                    <a:pt x="136" y="489"/>
                  </a:lnTo>
                  <a:cubicBezTo>
                    <a:pt x="129" y="489"/>
                    <a:pt x="123" y="483"/>
                    <a:pt x="123" y="476"/>
                  </a:cubicBezTo>
                  <a:cubicBezTo>
                    <a:pt x="123" y="469"/>
                    <a:pt x="129" y="463"/>
                    <a:pt x="136" y="463"/>
                  </a:cubicBezTo>
                  <a:lnTo>
                    <a:pt x="531" y="463"/>
                  </a:lnTo>
                  <a:close/>
                  <a:moveTo>
                    <a:pt x="753" y="750"/>
                  </a:moveTo>
                  <a:cubicBezTo>
                    <a:pt x="732" y="770"/>
                    <a:pt x="706" y="779"/>
                    <a:pt x="680" y="779"/>
                  </a:cubicBezTo>
                  <a:cubicBezTo>
                    <a:pt x="654" y="779"/>
                    <a:pt x="628" y="770"/>
                    <a:pt x="608" y="750"/>
                  </a:cubicBezTo>
                  <a:lnTo>
                    <a:pt x="485" y="629"/>
                  </a:lnTo>
                  <a:cubicBezTo>
                    <a:pt x="440" y="653"/>
                    <a:pt x="388" y="666"/>
                    <a:pt x="334" y="666"/>
                  </a:cubicBezTo>
                  <a:cubicBezTo>
                    <a:pt x="149" y="666"/>
                    <a:pt x="0" y="517"/>
                    <a:pt x="0" y="332"/>
                  </a:cubicBezTo>
                  <a:cubicBezTo>
                    <a:pt x="0" y="149"/>
                    <a:pt x="149" y="0"/>
                    <a:pt x="334" y="0"/>
                  </a:cubicBezTo>
                  <a:cubicBezTo>
                    <a:pt x="517" y="0"/>
                    <a:pt x="666" y="149"/>
                    <a:pt x="666" y="332"/>
                  </a:cubicBezTo>
                  <a:cubicBezTo>
                    <a:pt x="666" y="387"/>
                    <a:pt x="653" y="439"/>
                    <a:pt x="630" y="484"/>
                  </a:cubicBezTo>
                  <a:lnTo>
                    <a:pt x="753" y="605"/>
                  </a:lnTo>
                  <a:cubicBezTo>
                    <a:pt x="792" y="645"/>
                    <a:pt x="792" y="709"/>
                    <a:pt x="753" y="750"/>
                  </a:cubicBezTo>
                  <a:close/>
                  <a:moveTo>
                    <a:pt x="334" y="623"/>
                  </a:moveTo>
                  <a:lnTo>
                    <a:pt x="334" y="623"/>
                  </a:lnTo>
                  <a:cubicBezTo>
                    <a:pt x="494" y="623"/>
                    <a:pt x="624" y="493"/>
                    <a:pt x="624" y="332"/>
                  </a:cubicBezTo>
                  <a:cubicBezTo>
                    <a:pt x="624" y="172"/>
                    <a:pt x="494" y="42"/>
                    <a:pt x="334" y="42"/>
                  </a:cubicBezTo>
                  <a:cubicBezTo>
                    <a:pt x="173" y="42"/>
                    <a:pt x="43" y="172"/>
                    <a:pt x="43" y="332"/>
                  </a:cubicBezTo>
                  <a:cubicBezTo>
                    <a:pt x="43" y="493"/>
                    <a:pt x="173" y="623"/>
                    <a:pt x="334" y="623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3" name="组合 43"/>
          <p:cNvGrpSpPr>
            <a:grpSpLocks/>
          </p:cNvGrpSpPr>
          <p:nvPr/>
        </p:nvGrpSpPr>
        <p:grpSpPr bwMode="auto">
          <a:xfrm>
            <a:off x="7379274" y="2811826"/>
            <a:ext cx="865134" cy="866574"/>
            <a:chOff x="0" y="0"/>
            <a:chExt cx="1154113" cy="1155698"/>
          </a:xfrm>
          <a:solidFill>
            <a:sysClr val="window" lastClr="FFFFFF">
              <a:lumMod val="65000"/>
            </a:sysClr>
          </a:solidFill>
        </p:grpSpPr>
        <p:sp>
          <p:nvSpPr>
            <p:cNvPr id="44" name="Oval 32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8"/>
            </a:xfrm>
            <a:prstGeom prst="ellipse">
              <a:avLst/>
            </a:prstGeom>
            <a:solidFill>
              <a:srgbClr val="AED3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1"/>
                  </a:solidFill>
                  <a:latin typeface="Arial" pitchFamily="34" charset="0"/>
                  <a:ea typeface="微软雅黑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1"/>
                  </a:solidFill>
                  <a:latin typeface="Arial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3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5" name="Freeform 37"/>
            <p:cNvSpPr>
              <a:spLocks noEditPoints="1"/>
            </p:cNvSpPr>
            <p:nvPr/>
          </p:nvSpPr>
          <p:spPr bwMode="auto">
            <a:xfrm>
              <a:off x="268287" y="254000"/>
              <a:ext cx="658813" cy="652462"/>
            </a:xfrm>
            <a:custGeom>
              <a:avLst/>
              <a:gdLst>
                <a:gd name="T0" fmla="*/ 594912 w 732"/>
                <a:gd name="T1" fmla="*/ 562343 h 724"/>
                <a:gd name="T2" fmla="*/ 526510 w 732"/>
                <a:gd name="T3" fmla="*/ 562343 h 724"/>
                <a:gd name="T4" fmla="*/ 431109 w 732"/>
                <a:gd name="T5" fmla="*/ 379401 h 724"/>
                <a:gd name="T6" fmla="*/ 421208 w 732"/>
                <a:gd name="T7" fmla="*/ 415449 h 724"/>
                <a:gd name="T8" fmla="*/ 369007 w 732"/>
                <a:gd name="T9" fmla="*/ 455101 h 724"/>
                <a:gd name="T10" fmla="*/ 540011 w 732"/>
                <a:gd name="T11" fmla="*/ 644351 h 724"/>
                <a:gd name="T12" fmla="*/ 649813 w 732"/>
                <a:gd name="T13" fmla="*/ 570454 h 724"/>
                <a:gd name="T14" fmla="*/ 568811 w 732"/>
                <a:gd name="T15" fmla="*/ 486643 h 724"/>
                <a:gd name="T16" fmla="*/ 449109 w 732"/>
                <a:gd name="T17" fmla="*/ 388413 h 724"/>
                <a:gd name="T18" fmla="*/ 237605 w 732"/>
                <a:gd name="T19" fmla="*/ 231606 h 724"/>
                <a:gd name="T20" fmla="*/ 273605 w 732"/>
                <a:gd name="T21" fmla="*/ 221693 h 724"/>
                <a:gd name="T22" fmla="*/ 283506 w 732"/>
                <a:gd name="T23" fmla="*/ 186546 h 724"/>
                <a:gd name="T24" fmla="*/ 292506 w 732"/>
                <a:gd name="T25" fmla="*/ 153202 h 724"/>
                <a:gd name="T26" fmla="*/ 126903 w 732"/>
                <a:gd name="T27" fmla="*/ 14419 h 724"/>
                <a:gd name="T28" fmla="*/ 104402 w 732"/>
                <a:gd name="T29" fmla="*/ 184744 h 724"/>
                <a:gd name="T30" fmla="*/ 900 w 732"/>
                <a:gd name="T31" fmla="*/ 141487 h 724"/>
                <a:gd name="T32" fmla="*/ 196204 w 732"/>
                <a:gd name="T33" fmla="*/ 281171 h 724"/>
                <a:gd name="T34" fmla="*/ 221404 w 732"/>
                <a:gd name="T35" fmla="*/ 248729 h 724"/>
                <a:gd name="T36" fmla="*/ 634513 w 732"/>
                <a:gd name="T37" fmla="*/ 63985 h 724"/>
                <a:gd name="T38" fmla="*/ 546311 w 732"/>
                <a:gd name="T39" fmla="*/ 0 h 724"/>
                <a:gd name="T40" fmla="*/ 309606 w 732"/>
                <a:gd name="T41" fmla="*/ 211780 h 724"/>
                <a:gd name="T42" fmla="*/ 275405 w 732"/>
                <a:gd name="T43" fmla="*/ 260444 h 724"/>
                <a:gd name="T44" fmla="*/ 246605 w 732"/>
                <a:gd name="T45" fmla="*/ 274863 h 724"/>
                <a:gd name="T46" fmla="*/ 250205 w 732"/>
                <a:gd name="T47" fmla="*/ 364982 h 724"/>
                <a:gd name="T48" fmla="*/ 58501 w 732"/>
                <a:gd name="T49" fmla="*/ 530801 h 724"/>
                <a:gd name="T50" fmla="*/ 37801 w 732"/>
                <a:gd name="T51" fmla="*/ 652462 h 724"/>
                <a:gd name="T52" fmla="*/ 136803 w 732"/>
                <a:gd name="T53" fmla="*/ 553331 h 724"/>
                <a:gd name="T54" fmla="*/ 291606 w 732"/>
                <a:gd name="T55" fmla="*/ 406437 h 724"/>
                <a:gd name="T56" fmla="*/ 378907 w 732"/>
                <a:gd name="T57" fmla="*/ 406437 h 724"/>
                <a:gd name="T58" fmla="*/ 404108 w 732"/>
                <a:gd name="T59" fmla="*/ 352366 h 724"/>
                <a:gd name="T60" fmla="*/ 441009 w 732"/>
                <a:gd name="T61" fmla="*/ 344255 h 724"/>
                <a:gd name="T62" fmla="*/ 634513 w 732"/>
                <a:gd name="T63" fmla="*/ 63985 h 72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732" h="724">
                  <a:moveTo>
                    <a:pt x="623" y="586"/>
                  </a:moveTo>
                  <a:cubicBezTo>
                    <a:pt x="644" y="586"/>
                    <a:pt x="661" y="603"/>
                    <a:pt x="661" y="624"/>
                  </a:cubicBezTo>
                  <a:cubicBezTo>
                    <a:pt x="661" y="645"/>
                    <a:pt x="644" y="662"/>
                    <a:pt x="623" y="662"/>
                  </a:cubicBezTo>
                  <a:cubicBezTo>
                    <a:pt x="602" y="662"/>
                    <a:pt x="585" y="645"/>
                    <a:pt x="585" y="624"/>
                  </a:cubicBezTo>
                  <a:cubicBezTo>
                    <a:pt x="585" y="603"/>
                    <a:pt x="602" y="586"/>
                    <a:pt x="623" y="586"/>
                  </a:cubicBezTo>
                  <a:close/>
                  <a:moveTo>
                    <a:pt x="479" y="421"/>
                  </a:moveTo>
                  <a:lnTo>
                    <a:pt x="489" y="441"/>
                  </a:lnTo>
                  <a:lnTo>
                    <a:pt x="468" y="461"/>
                  </a:lnTo>
                  <a:lnTo>
                    <a:pt x="449" y="480"/>
                  </a:lnTo>
                  <a:cubicBezTo>
                    <a:pt x="438" y="491"/>
                    <a:pt x="425" y="500"/>
                    <a:pt x="410" y="505"/>
                  </a:cubicBezTo>
                  <a:lnTo>
                    <a:pt x="539" y="633"/>
                  </a:lnTo>
                  <a:lnTo>
                    <a:pt x="600" y="715"/>
                  </a:lnTo>
                  <a:lnTo>
                    <a:pt x="632" y="724"/>
                  </a:lnTo>
                  <a:lnTo>
                    <a:pt x="722" y="633"/>
                  </a:lnTo>
                  <a:lnTo>
                    <a:pt x="713" y="600"/>
                  </a:lnTo>
                  <a:lnTo>
                    <a:pt x="632" y="540"/>
                  </a:lnTo>
                  <a:lnTo>
                    <a:pt x="511" y="419"/>
                  </a:lnTo>
                  <a:lnTo>
                    <a:pt x="499" y="431"/>
                  </a:lnTo>
                  <a:lnTo>
                    <a:pt x="479" y="421"/>
                  </a:lnTo>
                  <a:close/>
                  <a:moveTo>
                    <a:pt x="264" y="257"/>
                  </a:moveTo>
                  <a:lnTo>
                    <a:pt x="285" y="237"/>
                  </a:lnTo>
                  <a:lnTo>
                    <a:pt x="304" y="246"/>
                  </a:lnTo>
                  <a:lnTo>
                    <a:pt x="294" y="227"/>
                  </a:lnTo>
                  <a:lnTo>
                    <a:pt x="315" y="207"/>
                  </a:lnTo>
                  <a:lnTo>
                    <a:pt x="317" y="205"/>
                  </a:lnTo>
                  <a:cubicBezTo>
                    <a:pt x="322" y="193"/>
                    <a:pt x="325" y="181"/>
                    <a:pt x="325" y="170"/>
                  </a:cubicBezTo>
                  <a:cubicBezTo>
                    <a:pt x="325" y="84"/>
                    <a:pt x="242" y="0"/>
                    <a:pt x="156" y="1"/>
                  </a:cubicBezTo>
                  <a:cubicBezTo>
                    <a:pt x="156" y="1"/>
                    <a:pt x="146" y="11"/>
                    <a:pt x="141" y="16"/>
                  </a:cubicBezTo>
                  <a:cubicBezTo>
                    <a:pt x="210" y="85"/>
                    <a:pt x="204" y="74"/>
                    <a:pt x="204" y="116"/>
                  </a:cubicBezTo>
                  <a:cubicBezTo>
                    <a:pt x="204" y="151"/>
                    <a:pt x="149" y="205"/>
                    <a:pt x="116" y="205"/>
                  </a:cubicBezTo>
                  <a:cubicBezTo>
                    <a:pt x="72" y="205"/>
                    <a:pt x="86" y="212"/>
                    <a:pt x="16" y="142"/>
                  </a:cubicBezTo>
                  <a:cubicBezTo>
                    <a:pt x="10" y="147"/>
                    <a:pt x="1" y="157"/>
                    <a:pt x="1" y="157"/>
                  </a:cubicBezTo>
                  <a:cubicBezTo>
                    <a:pt x="2" y="243"/>
                    <a:pt x="83" y="325"/>
                    <a:pt x="169" y="325"/>
                  </a:cubicBezTo>
                  <a:cubicBezTo>
                    <a:pt x="185" y="325"/>
                    <a:pt x="201" y="320"/>
                    <a:pt x="218" y="312"/>
                  </a:cubicBezTo>
                  <a:lnTo>
                    <a:pt x="221" y="315"/>
                  </a:lnTo>
                  <a:cubicBezTo>
                    <a:pt x="226" y="301"/>
                    <a:pt x="234" y="288"/>
                    <a:pt x="246" y="276"/>
                  </a:cubicBezTo>
                  <a:lnTo>
                    <a:pt x="264" y="257"/>
                  </a:lnTo>
                  <a:close/>
                  <a:moveTo>
                    <a:pt x="705" y="71"/>
                  </a:moveTo>
                  <a:lnTo>
                    <a:pt x="655" y="20"/>
                  </a:lnTo>
                  <a:cubicBezTo>
                    <a:pt x="642" y="7"/>
                    <a:pt x="624" y="0"/>
                    <a:pt x="607" y="0"/>
                  </a:cubicBezTo>
                  <a:cubicBezTo>
                    <a:pt x="589" y="0"/>
                    <a:pt x="572" y="7"/>
                    <a:pt x="558" y="20"/>
                  </a:cubicBezTo>
                  <a:lnTo>
                    <a:pt x="344" y="235"/>
                  </a:lnTo>
                  <a:cubicBezTo>
                    <a:pt x="350" y="248"/>
                    <a:pt x="345" y="267"/>
                    <a:pt x="335" y="277"/>
                  </a:cubicBezTo>
                  <a:cubicBezTo>
                    <a:pt x="328" y="284"/>
                    <a:pt x="317" y="289"/>
                    <a:pt x="306" y="289"/>
                  </a:cubicBezTo>
                  <a:cubicBezTo>
                    <a:pt x="302" y="289"/>
                    <a:pt x="297" y="288"/>
                    <a:pt x="293" y="286"/>
                  </a:cubicBezTo>
                  <a:lnTo>
                    <a:pt x="274" y="305"/>
                  </a:lnTo>
                  <a:cubicBezTo>
                    <a:pt x="247" y="331"/>
                    <a:pt x="247" y="375"/>
                    <a:pt x="274" y="401"/>
                  </a:cubicBezTo>
                  <a:lnTo>
                    <a:pt x="278" y="405"/>
                  </a:lnTo>
                  <a:lnTo>
                    <a:pt x="110" y="572"/>
                  </a:lnTo>
                  <a:lnTo>
                    <a:pt x="65" y="589"/>
                  </a:lnTo>
                  <a:lnTo>
                    <a:pt x="0" y="682"/>
                  </a:lnTo>
                  <a:lnTo>
                    <a:pt x="42" y="724"/>
                  </a:lnTo>
                  <a:lnTo>
                    <a:pt x="135" y="659"/>
                  </a:lnTo>
                  <a:lnTo>
                    <a:pt x="152" y="614"/>
                  </a:lnTo>
                  <a:lnTo>
                    <a:pt x="319" y="447"/>
                  </a:lnTo>
                  <a:lnTo>
                    <a:pt x="324" y="451"/>
                  </a:lnTo>
                  <a:cubicBezTo>
                    <a:pt x="338" y="465"/>
                    <a:pt x="355" y="471"/>
                    <a:pt x="373" y="471"/>
                  </a:cubicBezTo>
                  <a:cubicBezTo>
                    <a:pt x="390" y="471"/>
                    <a:pt x="408" y="465"/>
                    <a:pt x="421" y="451"/>
                  </a:cubicBezTo>
                  <a:lnTo>
                    <a:pt x="440" y="433"/>
                  </a:lnTo>
                  <a:cubicBezTo>
                    <a:pt x="434" y="420"/>
                    <a:pt x="438" y="401"/>
                    <a:pt x="449" y="391"/>
                  </a:cubicBezTo>
                  <a:cubicBezTo>
                    <a:pt x="456" y="384"/>
                    <a:pt x="467" y="379"/>
                    <a:pt x="477" y="379"/>
                  </a:cubicBezTo>
                  <a:cubicBezTo>
                    <a:pt x="482" y="379"/>
                    <a:pt x="487" y="380"/>
                    <a:pt x="490" y="382"/>
                  </a:cubicBezTo>
                  <a:lnTo>
                    <a:pt x="705" y="167"/>
                  </a:lnTo>
                  <a:cubicBezTo>
                    <a:pt x="732" y="140"/>
                    <a:pt x="732" y="97"/>
                    <a:pt x="705" y="71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7" name="TextBox 47"/>
          <p:cNvSpPr txBox="1">
            <a:spLocks noChangeArrowheads="1"/>
          </p:cNvSpPr>
          <p:nvPr/>
        </p:nvSpPr>
        <p:spPr bwMode="auto">
          <a:xfrm>
            <a:off x="1331640" y="1391172"/>
            <a:ext cx="6408712" cy="298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41" tIns="34271" rIns="68541" bIns="3427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chemeClr val="accent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accent1"/>
                </a:solidFill>
                <a:latin typeface="Arial" pitchFamily="34" charset="0"/>
                <a:ea typeface="仿宋_GB2312" pitchFamily="1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buNone/>
            </a:pPr>
            <a:r>
              <a:rPr lang="en-US" altLang="zh-TW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1.</a:t>
            </a: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不同廠牌墨汁可能有不同的效果，有些墨汁滴到水中也會凝聚在一起而不會散開</a:t>
            </a:r>
            <a:r>
              <a:rPr lang="zh-TW" altLang="en-US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。</a:t>
            </a:r>
            <a:endParaRPr lang="zh-TW" altLang="en-US" sz="22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>
              <a:buNone/>
            </a:pPr>
            <a:r>
              <a:rPr lang="en-US" altLang="zh-TW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2</a:t>
            </a:r>
            <a:r>
              <a:rPr lang="en-US" altLang="zh-TW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.</a:t>
            </a:r>
            <a:r>
              <a:rPr lang="zh-TW" altLang="en-US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 可指導孩子實驗</a:t>
            </a: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與討論</a:t>
            </a:r>
            <a:r>
              <a:rPr lang="zh-TW" altLang="en-US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：</a:t>
            </a:r>
            <a:endParaRPr lang="en-US" altLang="zh-TW" sz="2200" b="1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>
              <a:buNone/>
            </a:pPr>
            <a:r>
              <a:rPr lang="en-US" altLang="zh-TW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(</a:t>
            </a:r>
            <a:r>
              <a:rPr lang="en-US" altLang="zh-TW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1)</a:t>
            </a: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不同廠牌的墨汁有否差異？</a:t>
            </a:r>
            <a:r>
              <a:rPr lang="en-US" altLang="zh-TW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(2)</a:t>
            </a: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水盆越大，可以製作出越多圈的年輪嗎</a:t>
            </a:r>
            <a:r>
              <a:rPr lang="zh-TW" altLang="en-US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？</a:t>
            </a:r>
            <a:endParaRPr lang="en-US" altLang="zh-TW" sz="2200" b="1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>
              <a:buNone/>
            </a:pPr>
            <a:r>
              <a:rPr lang="en-US" altLang="zh-TW" sz="2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(</a:t>
            </a:r>
            <a:r>
              <a:rPr lang="en-US" altLang="zh-TW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3)</a:t>
            </a:r>
            <a:r>
              <a:rPr lang="zh-TW" altLang="en-US" sz="2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比賽誰製作出最多圈的年輪？</a:t>
            </a:r>
          </a:p>
        </p:txBody>
      </p:sp>
      <p:sp>
        <p:nvSpPr>
          <p:cNvPr id="27" name="TextBox 63"/>
          <p:cNvSpPr txBox="1"/>
          <p:nvPr/>
        </p:nvSpPr>
        <p:spPr>
          <a:xfrm>
            <a:off x="5837498" y="152414"/>
            <a:ext cx="3108543" cy="6771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3800" b="1" dirty="0">
                <a:solidFill>
                  <a:schemeClr val="tx1"/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水上年輪</a:t>
            </a:r>
          </a:p>
        </p:txBody>
      </p:sp>
      <p:sp>
        <p:nvSpPr>
          <p:cNvPr id="32" name="Rectangle 27"/>
          <p:cNvSpPr>
            <a:spLocks/>
          </p:cNvSpPr>
          <p:nvPr/>
        </p:nvSpPr>
        <p:spPr bwMode="auto">
          <a:xfrm>
            <a:off x="663706" y="412366"/>
            <a:ext cx="1820062" cy="546616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anchor="t"/>
          <a:lstStyle/>
          <a:p>
            <a:pPr lvl="0" algn="r">
              <a:lnSpc>
                <a:spcPts val="4000"/>
              </a:lnSpc>
              <a:defRPr/>
            </a:pPr>
            <a:r>
              <a:rPr lang="zh-TW" alt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中楷體注音" panose="040B0700000000000000" pitchFamily="82" charset="-120"/>
                <a:ea typeface="王漢宗中楷體注音" panose="040B0700000000000000" pitchFamily="82" charset="-120"/>
                <a:sym typeface="Bebas Neue" charset="0"/>
              </a:rPr>
              <a:t>小叮嚀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/>
              <a:ea typeface="微软雅黑"/>
              <a:cs typeface="Bebas Neue" charset="0"/>
              <a:sym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08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6481E-6 -2.96296E-6 L -0.313 -0.10856 " pathEditMode="relative" rAng="0" ptsTypes="AA">
                                      <p:cBhvr>
                                        <p:cTn id="14" dur="1000" spd="-999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5500" y="-5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7816E-7 4.81481E-6 L 0.30831 0.12546 " pathEditMode="relative" rAng="0" ptsTypes="AA">
                                      <p:cBhvr>
                                        <p:cTn id="16" dur="1000" spd="-999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400" y="63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838E-6 -4.81481E-6 L 0.30623 -0.10416 " pathEditMode="relative" rAng="0" ptsTypes="AA">
                                      <p:cBhvr>
                                        <p:cTn id="18" dur="1000" spd="-999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300" y="-51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6791E-6 -4.81481E-6 L -0.30923 0.12084 " pathEditMode="relative" rAng="0" ptsTypes="AA">
                                      <p:cBhvr>
                                        <p:cTn id="20" dur="1000" spd="-999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54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4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"/>
          <p:cNvSpPr txBox="1"/>
          <p:nvPr/>
        </p:nvSpPr>
        <p:spPr>
          <a:xfrm>
            <a:off x="1344768" y="699542"/>
            <a:ext cx="6532558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 panose="020B0806030902050204" pitchFamily="34" charset="0"/>
                <a:ea typeface="+mn-ea"/>
              </a:rPr>
              <a:t>Thank </a:t>
            </a:r>
            <a:r>
              <a:rPr lang="en-US" altLang="zh-CN" sz="6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Impact" panose="020B0806030902050204" pitchFamily="34" charset="0"/>
                <a:ea typeface="+mn-ea"/>
              </a:rPr>
              <a:t>You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6600" dirty="0">
                <a:solidFill>
                  <a:schemeClr val="accent3">
                    <a:lumMod val="40000"/>
                    <a:lumOff val="60000"/>
                  </a:schemeClr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謝謝您的</a:t>
            </a:r>
            <a:r>
              <a:rPr lang="zh-TW" altLang="en-US" sz="6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協</a:t>
            </a:r>
            <a:endParaRPr lang="en-US" altLang="zh-TW" sz="6600" dirty="0" smtClean="0">
              <a:solidFill>
                <a:schemeClr val="accent3">
                  <a:lumMod val="40000"/>
                  <a:lumOff val="60000"/>
                </a:schemeClr>
              </a:solidFill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6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王漢宗中楷體注音" panose="040B0700000000000000" pitchFamily="82" charset="-120"/>
                <a:ea typeface="王漢宗中楷體注音" panose="040B0700000000000000" pitchFamily="82" charset="-120"/>
              </a:rPr>
              <a:t>助與參與！</a:t>
            </a:r>
            <a:endParaRPr lang="zh-CN" altLang="en-US" sz="6600" dirty="0">
              <a:solidFill>
                <a:schemeClr val="accent3">
                  <a:lumMod val="40000"/>
                  <a:lumOff val="60000"/>
                </a:schemeClr>
              </a:solidFill>
              <a:latin typeface="王漢宗中楷體注音" panose="040B0700000000000000" pitchFamily="82" charset="-120"/>
              <a:ea typeface="王漢宗中楷體注音" panose="040B0700000000000000" pitchFamily="82" charset="-120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107504" y="1851670"/>
            <a:ext cx="1333450" cy="1106510"/>
          </a:xfrm>
          <a:custGeom>
            <a:avLst/>
            <a:gdLst>
              <a:gd name="connsiteX0" fmla="*/ 683259 w 1501139"/>
              <a:gd name="connsiteY0" fmla="*/ 0 h 1247086"/>
              <a:gd name="connsiteX1" fmla="*/ 962295 w 1501139"/>
              <a:gd name="connsiteY1" fmla="*/ 0 h 1247086"/>
              <a:gd name="connsiteX2" fmla="*/ 1501139 w 1501139"/>
              <a:gd name="connsiteY2" fmla="*/ 623543 h 1247086"/>
              <a:gd name="connsiteX3" fmla="*/ 962295 w 1501139"/>
              <a:gd name="connsiteY3" fmla="*/ 1247086 h 1247086"/>
              <a:gd name="connsiteX4" fmla="*/ 683259 w 1501139"/>
              <a:gd name="connsiteY4" fmla="*/ 1247086 h 1247086"/>
              <a:gd name="connsiteX5" fmla="*/ 1123741 w 1501139"/>
              <a:gd name="connsiteY5" fmla="*/ 737366 h 1247086"/>
              <a:gd name="connsiteX6" fmla="*/ 0 w 1501139"/>
              <a:gd name="connsiteY6" fmla="*/ 737366 h 1247086"/>
              <a:gd name="connsiteX7" fmla="*/ 0 w 1501139"/>
              <a:gd name="connsiteY7" fmla="*/ 509720 h 1247086"/>
              <a:gd name="connsiteX8" fmla="*/ 1123741 w 1501139"/>
              <a:gd name="connsiteY8" fmla="*/ 509720 h 1247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1139" h="1247086">
                <a:moveTo>
                  <a:pt x="683259" y="0"/>
                </a:moveTo>
                <a:lnTo>
                  <a:pt x="962295" y="0"/>
                </a:lnTo>
                <a:lnTo>
                  <a:pt x="1501139" y="623543"/>
                </a:lnTo>
                <a:lnTo>
                  <a:pt x="962295" y="1247086"/>
                </a:lnTo>
                <a:lnTo>
                  <a:pt x="683259" y="1247086"/>
                </a:lnTo>
                <a:lnTo>
                  <a:pt x="1123741" y="737366"/>
                </a:lnTo>
                <a:lnTo>
                  <a:pt x="0" y="737366"/>
                </a:lnTo>
                <a:lnTo>
                  <a:pt x="0" y="509720"/>
                </a:lnTo>
                <a:lnTo>
                  <a:pt x="1123741" y="509720"/>
                </a:lnTo>
                <a:close/>
              </a:path>
            </a:pathLst>
          </a:custGeom>
          <a:solidFill>
            <a:srgbClr val="AED30B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RATE_QUIZZES" val="0"/>
  <p:tag name="ISPRING_SCORM_PASSING_SCORE" val="100.0000000000"/>
  <p:tag name="ISPRING_RESOURCE_PATHS_HASH_2" val="9e782c7495782f8eab5bda8fc702cda86fc110"/>
  <p:tag name="ISPRING_PRESENTATION_TITLE" val="教育说课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265</Words>
  <Application>Microsoft Office PowerPoint</Application>
  <PresentationFormat>如螢幕大小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7" baseType="lpstr">
      <vt:lpstr>Bebas Neue</vt:lpstr>
      <vt:lpstr>Lato Light</vt:lpstr>
      <vt:lpstr>Microsoft YaHei</vt:lpstr>
      <vt:lpstr>SimSun</vt:lpstr>
      <vt:lpstr>Swiss911 UCm BT</vt:lpstr>
      <vt:lpstr>王漢宗中楷體注音</vt:lpstr>
      <vt:lpstr>Arial</vt:lpstr>
      <vt:lpstr>Calibri</vt:lpstr>
      <vt:lpstr>Impact</vt:lpstr>
      <vt:lpstr>Office 主题​​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http://www.ypppt.com/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user</cp:lastModifiedBy>
  <cp:revision>318</cp:revision>
  <dcterms:created xsi:type="dcterms:W3CDTF">2015-12-09T07:20:54Z</dcterms:created>
  <dcterms:modified xsi:type="dcterms:W3CDTF">2022-05-30T01:47:48Z</dcterms:modified>
</cp:coreProperties>
</file>