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5F40"/>
    <a:srgbClr val="EF5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85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29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99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168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588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92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37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95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158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79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465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8016F-2124-43FD-9B24-114F64EEC988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35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線上主題教學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認識顏色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授課教師：王筱怡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17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29789"/>
            <a:ext cx="10515600" cy="5029200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小朋友想想看並且說說看，生活中有那些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 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的東西呢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8370917" y="1995053"/>
            <a:ext cx="365760" cy="3325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76" y="2755352"/>
            <a:ext cx="2053937" cy="205393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160" y="2643707"/>
            <a:ext cx="1981497" cy="188673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706" y="2504239"/>
            <a:ext cx="1634352" cy="190150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250" y="2538751"/>
            <a:ext cx="1729913" cy="17069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8649" y="4744417"/>
            <a:ext cx="2466975" cy="18478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4729" y="4551477"/>
            <a:ext cx="2390775" cy="191452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7157" y="446403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5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9403" y="-56777"/>
            <a:ext cx="10515600" cy="132556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2254" y="1401676"/>
            <a:ext cx="11015749" cy="477468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請圈出或指出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 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4006735" y="1471351"/>
            <a:ext cx="365760" cy="3325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55" y="2507066"/>
            <a:ext cx="2143125" cy="21431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156" y="4831655"/>
            <a:ext cx="2466975" cy="18478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015" y="2557547"/>
            <a:ext cx="2466975" cy="18478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24" y="2126066"/>
            <a:ext cx="1809750" cy="25241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7932" y="4650191"/>
            <a:ext cx="2143125" cy="21431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3380" y="2559453"/>
            <a:ext cx="2352675" cy="19431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0561" y="2385406"/>
            <a:ext cx="2352675" cy="1943100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594706" y="2406967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624124" y="2313968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9441092" y="2475429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2389953" y="4410937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659531" y="4430250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37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028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黑色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771698" y="1429790"/>
            <a:ext cx="10515600" cy="5162809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小朋友想想看並且說說看，生活中有那些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黑色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的東西呢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8296102" y="1512915"/>
            <a:ext cx="365760" cy="3325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72912"/>
            <a:ext cx="2096093" cy="187832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968" y="1991936"/>
            <a:ext cx="2493369" cy="205930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983" y="2174987"/>
            <a:ext cx="2468880" cy="20390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1862" y="2298637"/>
            <a:ext cx="2669226" cy="199934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7179" y="4080475"/>
            <a:ext cx="2529321" cy="277752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9317" y="4297981"/>
            <a:ext cx="2368348" cy="236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9403" y="-56777"/>
            <a:ext cx="10515600" cy="1325563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黑色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2254" y="1401676"/>
            <a:ext cx="11015749" cy="477468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請圈出或指出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黑色 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4006735" y="1471351"/>
            <a:ext cx="365760" cy="3325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652" y="2225166"/>
            <a:ext cx="1695869" cy="2053331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1" y="4734779"/>
            <a:ext cx="1816676" cy="1816676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286" y="2269288"/>
            <a:ext cx="2428875" cy="188595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569" y="4820857"/>
            <a:ext cx="2552700" cy="17907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3788" y="2249672"/>
            <a:ext cx="2247900" cy="2028825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416" y="2499605"/>
            <a:ext cx="2619375" cy="1743075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6930" y="4734779"/>
            <a:ext cx="2619375" cy="1743075"/>
          </a:xfrm>
          <a:prstGeom prst="rect">
            <a:avLst/>
          </a:prstGeom>
        </p:spPr>
      </p:pic>
      <p:sp>
        <p:nvSpPr>
          <p:cNvPr id="24" name="橢圓 23"/>
          <p:cNvSpPr/>
          <p:nvPr/>
        </p:nvSpPr>
        <p:spPr>
          <a:xfrm>
            <a:off x="3213837" y="2023457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8745938" y="2023457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1469103" y="4521777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7761109" y="4406911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442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028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白色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771698" y="1429790"/>
            <a:ext cx="10515600" cy="5162809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小朋友想想看並且說說看，生活中有那些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白色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的東西呢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8296102" y="1512915"/>
            <a:ext cx="365760" cy="3325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68119"/>
            <a:ext cx="2619375" cy="174307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86" y="1982369"/>
            <a:ext cx="2247900" cy="202882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762" y="2125243"/>
            <a:ext cx="2619375" cy="17430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137" y="2182392"/>
            <a:ext cx="2809875" cy="162877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7575" y="4216631"/>
            <a:ext cx="1819275" cy="25146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8737" y="428395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9403" y="-56777"/>
            <a:ext cx="10515600" cy="1325563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白色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2254" y="1401676"/>
            <a:ext cx="11015749" cy="477468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請圈出或指出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白色 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4006735" y="1471351"/>
            <a:ext cx="365760" cy="3325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三層衛生紙要買哪個品牌好？網友大讚這款「CP值爆棚」 | 生活| NOWnews今日新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68" y="193675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44" y="4556444"/>
            <a:ext cx="2381250" cy="16668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183" y="4103341"/>
            <a:ext cx="1695842" cy="226403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6799" y="4103341"/>
            <a:ext cx="2380406" cy="21778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344" y="2018576"/>
            <a:ext cx="2143125" cy="21431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3588" y="1471351"/>
            <a:ext cx="2095500" cy="2038350"/>
          </a:xfrm>
          <a:prstGeom prst="rect">
            <a:avLst/>
          </a:prstGeom>
        </p:spPr>
      </p:pic>
      <p:sp>
        <p:nvSpPr>
          <p:cNvPr id="28" name="橢圓 27"/>
          <p:cNvSpPr/>
          <p:nvPr/>
        </p:nvSpPr>
        <p:spPr>
          <a:xfrm>
            <a:off x="4829447" y="1825478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974371" y="4221769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8273588" y="4031155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12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028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黃色</a:t>
            </a:r>
            <a:endParaRPr lang="zh-TW" altLang="en-US" b="1" dirty="0">
              <a:solidFill>
                <a:schemeClr val="accent4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771698" y="1429790"/>
            <a:ext cx="10515600" cy="5162809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小朋友想想看並且說說看，生活中有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那些</a:t>
            </a:r>
            <a:r>
              <a:rPr lang="zh-TW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黃色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的東西呢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8296102" y="1512915"/>
            <a:ext cx="365760" cy="3325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95" y="2220494"/>
            <a:ext cx="2552700" cy="17907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145" y="2268119"/>
            <a:ext cx="2619375" cy="17430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557" y="2220494"/>
            <a:ext cx="2133600" cy="21336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9626" y="2330031"/>
            <a:ext cx="2390775" cy="191452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0796" y="4426830"/>
            <a:ext cx="2915232" cy="2063591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6869" y="4525868"/>
            <a:ext cx="1865514" cy="186551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595" y="4540014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9403" y="-56777"/>
            <a:ext cx="10515600" cy="1325563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黃色</a:t>
            </a:r>
            <a:endParaRPr lang="zh-TW" altLang="en-US" b="1" dirty="0">
              <a:solidFill>
                <a:schemeClr val="accent4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2254" y="1401676"/>
            <a:ext cx="11015749" cy="477468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請圈出或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指出</a:t>
            </a:r>
            <a:r>
              <a:rPr lang="zh-TW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黃色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4006735" y="1471351"/>
            <a:ext cx="365760" cy="3325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85" y="2145549"/>
            <a:ext cx="2457450" cy="18669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274" y="4489580"/>
            <a:ext cx="2143125" cy="214312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178" y="2221749"/>
            <a:ext cx="2552700" cy="17907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9598" y="2127940"/>
            <a:ext cx="2143125" cy="214312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055" y="4756322"/>
            <a:ext cx="2686050" cy="170497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4986" y="4337180"/>
            <a:ext cx="1990725" cy="2295525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756112" y="1945448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4372495" y="4337180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8417416" y="1877360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166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126</Words>
  <Application>Microsoft Office PowerPoint</Application>
  <PresentationFormat>寬螢幕</PresentationFormat>
  <Paragraphs>19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新細明體</vt:lpstr>
      <vt:lpstr>標楷體</vt:lpstr>
      <vt:lpstr>Arial</vt:lpstr>
      <vt:lpstr>Calibri</vt:lpstr>
      <vt:lpstr>Calibri Light</vt:lpstr>
      <vt:lpstr>Office 佈景主題</vt:lpstr>
      <vt:lpstr>線上主題教學(數學) 認識顏色</vt:lpstr>
      <vt:lpstr>紅色</vt:lpstr>
      <vt:lpstr>紅色</vt:lpstr>
      <vt:lpstr>黑色</vt:lpstr>
      <vt:lpstr>黑色</vt:lpstr>
      <vt:lpstr>白色</vt:lpstr>
      <vt:lpstr>白色</vt:lpstr>
      <vt:lpstr>黃色</vt:lpstr>
      <vt:lpstr>黃色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線上主題教學(數學) 認識顏色</dc:title>
  <dc:creator>username</dc:creator>
  <cp:lastModifiedBy>username</cp:lastModifiedBy>
  <cp:revision>17</cp:revision>
  <dcterms:created xsi:type="dcterms:W3CDTF">2022-05-23T02:00:14Z</dcterms:created>
  <dcterms:modified xsi:type="dcterms:W3CDTF">2022-05-27T06:31:59Z</dcterms:modified>
</cp:coreProperties>
</file>