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256" r:id="rId3"/>
    <p:sldId id="257" r:id="rId4"/>
    <p:sldId id="276" r:id="rId5"/>
    <p:sldId id="261" r:id="rId6"/>
  </p:sldIdLst>
  <p:sldSz cx="21242338" cy="13790613"/>
  <p:notesSz cx="6858000" cy="9144000"/>
  <p:defaultTextStyle>
    <a:defPPr>
      <a:defRPr lang="zh-TW"/>
    </a:defPPr>
    <a:lvl1pPr marL="0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97793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95587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93380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91173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88966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86760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84553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82346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4">
          <p15:clr>
            <a:srgbClr val="A4A3A4"/>
          </p15:clr>
        </p15:guide>
        <p15:guide id="2" pos="66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8" y="294"/>
      </p:cViewPr>
      <p:guideLst>
        <p:guide orient="horz" pos="4344"/>
        <p:guide pos="669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414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58A21-C03E-41DD-9E56-2BC6C23FD62D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4542-66EE-4C4D-9AF6-59899498349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947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CA01A-9FCF-444F-A541-3BA786A2F414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788988" y="685800"/>
            <a:ext cx="5280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1EE41-528E-4B8E-A45A-9FDDF3A5EE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23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997793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995587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993380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3991173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4988966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986760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984553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982346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88988" y="685800"/>
            <a:ext cx="52800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1EE41-528E-4B8E-A45A-9FDDF3A5EE3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335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3176" y="4284030"/>
            <a:ext cx="18055988" cy="295604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6351" y="7814681"/>
            <a:ext cx="14869637" cy="35242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8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8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84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8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400695" y="552266"/>
            <a:ext cx="4779526" cy="11766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2117" y="552266"/>
            <a:ext cx="13984539" cy="11766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7998" y="8861747"/>
            <a:ext cx="18055988" cy="2738969"/>
          </a:xfrm>
        </p:spPr>
        <p:txBody>
          <a:bodyPr anchor="t"/>
          <a:lstStyle>
            <a:lvl1pPr algn="l">
              <a:defRPr sz="87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77998" y="5845051"/>
            <a:ext cx="18055988" cy="301669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997793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95587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299338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99117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98896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98676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9845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798234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2117" y="3217811"/>
            <a:ext cx="9382032" cy="9101167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798189" y="3217811"/>
            <a:ext cx="9382032" cy="9101167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2118" y="3086928"/>
            <a:ext cx="9385722" cy="1286484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7793" indent="0">
              <a:buNone/>
              <a:defRPr sz="4400" b="1"/>
            </a:lvl2pPr>
            <a:lvl3pPr marL="1995587" indent="0">
              <a:buNone/>
              <a:defRPr sz="3900" b="1"/>
            </a:lvl3pPr>
            <a:lvl4pPr marL="2993380" indent="0">
              <a:buNone/>
              <a:defRPr sz="3500" b="1"/>
            </a:lvl4pPr>
            <a:lvl5pPr marL="3991173" indent="0">
              <a:buNone/>
              <a:defRPr sz="3500" b="1"/>
            </a:lvl5pPr>
            <a:lvl6pPr marL="4988966" indent="0">
              <a:buNone/>
              <a:defRPr sz="3500" b="1"/>
            </a:lvl6pPr>
            <a:lvl7pPr marL="5986760" indent="0">
              <a:buNone/>
              <a:defRPr sz="3500" b="1"/>
            </a:lvl7pPr>
            <a:lvl8pPr marL="6984553" indent="0">
              <a:buNone/>
              <a:defRPr sz="3500" b="1"/>
            </a:lvl8pPr>
            <a:lvl9pPr marL="7982346" indent="0">
              <a:buNone/>
              <a:defRPr sz="3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2118" y="4373412"/>
            <a:ext cx="9385722" cy="7945565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790814" y="3086928"/>
            <a:ext cx="9389408" cy="1286484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7793" indent="0">
              <a:buNone/>
              <a:defRPr sz="4400" b="1"/>
            </a:lvl2pPr>
            <a:lvl3pPr marL="1995587" indent="0">
              <a:buNone/>
              <a:defRPr sz="3900" b="1"/>
            </a:lvl3pPr>
            <a:lvl4pPr marL="2993380" indent="0">
              <a:buNone/>
              <a:defRPr sz="3500" b="1"/>
            </a:lvl4pPr>
            <a:lvl5pPr marL="3991173" indent="0">
              <a:buNone/>
              <a:defRPr sz="3500" b="1"/>
            </a:lvl5pPr>
            <a:lvl6pPr marL="4988966" indent="0">
              <a:buNone/>
              <a:defRPr sz="3500" b="1"/>
            </a:lvl6pPr>
            <a:lvl7pPr marL="5986760" indent="0">
              <a:buNone/>
              <a:defRPr sz="3500" b="1"/>
            </a:lvl7pPr>
            <a:lvl8pPr marL="6984553" indent="0">
              <a:buNone/>
              <a:defRPr sz="3500" b="1"/>
            </a:lvl8pPr>
            <a:lvl9pPr marL="7982346" indent="0">
              <a:buNone/>
              <a:defRPr sz="3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790814" y="4373412"/>
            <a:ext cx="9389408" cy="7945565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2118" y="549070"/>
            <a:ext cx="6988583" cy="2336743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05164" y="549071"/>
            <a:ext cx="11875057" cy="11769906"/>
          </a:xfrm>
        </p:spPr>
        <p:txBody>
          <a:bodyPr/>
          <a:lstStyle>
            <a:lvl1pPr>
              <a:defRPr sz="7000"/>
            </a:lvl1pPr>
            <a:lvl2pPr>
              <a:defRPr sz="6100"/>
            </a:lvl2pPr>
            <a:lvl3pPr>
              <a:defRPr sz="52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2118" y="2885815"/>
            <a:ext cx="6988583" cy="9433164"/>
          </a:xfrm>
        </p:spPr>
        <p:txBody>
          <a:bodyPr/>
          <a:lstStyle>
            <a:lvl1pPr marL="0" indent="0">
              <a:buNone/>
              <a:defRPr sz="3100"/>
            </a:lvl1pPr>
            <a:lvl2pPr marL="997793" indent="0">
              <a:buNone/>
              <a:defRPr sz="2600"/>
            </a:lvl2pPr>
            <a:lvl3pPr marL="1995587" indent="0">
              <a:buNone/>
              <a:defRPr sz="2200"/>
            </a:lvl3pPr>
            <a:lvl4pPr marL="2993380" indent="0">
              <a:buNone/>
              <a:defRPr sz="2000"/>
            </a:lvl4pPr>
            <a:lvl5pPr marL="3991173" indent="0">
              <a:buNone/>
              <a:defRPr sz="2000"/>
            </a:lvl5pPr>
            <a:lvl6pPr marL="4988966" indent="0">
              <a:buNone/>
              <a:defRPr sz="2000"/>
            </a:lvl6pPr>
            <a:lvl7pPr marL="5986760" indent="0">
              <a:buNone/>
              <a:defRPr sz="2000"/>
            </a:lvl7pPr>
            <a:lvl8pPr marL="6984553" indent="0">
              <a:buNone/>
              <a:defRPr sz="2000"/>
            </a:lvl8pPr>
            <a:lvl9pPr marL="7982346" indent="0">
              <a:buNone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3647" y="9653430"/>
            <a:ext cx="12745403" cy="1139642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63647" y="1232217"/>
            <a:ext cx="12745403" cy="8274368"/>
          </a:xfrm>
        </p:spPr>
        <p:txBody>
          <a:bodyPr/>
          <a:lstStyle>
            <a:lvl1pPr marL="0" indent="0">
              <a:buNone/>
              <a:defRPr sz="7000"/>
            </a:lvl1pPr>
            <a:lvl2pPr marL="997793" indent="0">
              <a:buNone/>
              <a:defRPr sz="6100"/>
            </a:lvl2pPr>
            <a:lvl3pPr marL="1995587" indent="0">
              <a:buNone/>
              <a:defRPr sz="5200"/>
            </a:lvl3pPr>
            <a:lvl4pPr marL="2993380" indent="0">
              <a:buNone/>
              <a:defRPr sz="4400"/>
            </a:lvl4pPr>
            <a:lvl5pPr marL="3991173" indent="0">
              <a:buNone/>
              <a:defRPr sz="4400"/>
            </a:lvl5pPr>
            <a:lvl6pPr marL="4988966" indent="0">
              <a:buNone/>
              <a:defRPr sz="4400"/>
            </a:lvl6pPr>
            <a:lvl7pPr marL="5986760" indent="0">
              <a:buNone/>
              <a:defRPr sz="4400"/>
            </a:lvl7pPr>
            <a:lvl8pPr marL="6984553" indent="0">
              <a:buNone/>
              <a:defRPr sz="4400"/>
            </a:lvl8pPr>
            <a:lvl9pPr marL="7982346" indent="0">
              <a:buNone/>
              <a:defRPr sz="44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63647" y="10793071"/>
            <a:ext cx="12745403" cy="1618481"/>
          </a:xfrm>
        </p:spPr>
        <p:txBody>
          <a:bodyPr/>
          <a:lstStyle>
            <a:lvl1pPr marL="0" indent="0">
              <a:buNone/>
              <a:defRPr sz="3100"/>
            </a:lvl1pPr>
            <a:lvl2pPr marL="997793" indent="0">
              <a:buNone/>
              <a:defRPr sz="2600"/>
            </a:lvl2pPr>
            <a:lvl3pPr marL="1995587" indent="0">
              <a:buNone/>
              <a:defRPr sz="2200"/>
            </a:lvl3pPr>
            <a:lvl4pPr marL="2993380" indent="0">
              <a:buNone/>
              <a:defRPr sz="2000"/>
            </a:lvl4pPr>
            <a:lvl5pPr marL="3991173" indent="0">
              <a:buNone/>
              <a:defRPr sz="2000"/>
            </a:lvl5pPr>
            <a:lvl6pPr marL="4988966" indent="0">
              <a:buNone/>
              <a:defRPr sz="2000"/>
            </a:lvl6pPr>
            <a:lvl7pPr marL="5986760" indent="0">
              <a:buNone/>
              <a:defRPr sz="2000"/>
            </a:lvl7pPr>
            <a:lvl8pPr marL="6984553" indent="0">
              <a:buNone/>
              <a:defRPr sz="2000"/>
            </a:lvl8pPr>
            <a:lvl9pPr marL="7982346" indent="0">
              <a:buNone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2117" y="552263"/>
            <a:ext cx="19118105" cy="2298436"/>
          </a:xfrm>
          <a:prstGeom prst="rect">
            <a:avLst/>
          </a:prstGeom>
        </p:spPr>
        <p:txBody>
          <a:bodyPr vert="horz" lIns="199559" tIns="99779" rIns="199559" bIns="99779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2117" y="3217811"/>
            <a:ext cx="19118105" cy="9101167"/>
          </a:xfrm>
          <a:prstGeom prst="rect">
            <a:avLst/>
          </a:prstGeom>
        </p:spPr>
        <p:txBody>
          <a:bodyPr vert="horz" lIns="199559" tIns="99779" rIns="199559" bIns="99779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2118" y="12781857"/>
            <a:ext cx="4956546" cy="734223"/>
          </a:xfrm>
          <a:prstGeom prst="rect">
            <a:avLst/>
          </a:prstGeom>
        </p:spPr>
        <p:txBody>
          <a:bodyPr vert="horz" lIns="199559" tIns="99779" rIns="199559" bIns="99779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257800" y="12781857"/>
            <a:ext cx="6726740" cy="734223"/>
          </a:xfrm>
          <a:prstGeom prst="rect">
            <a:avLst/>
          </a:prstGeom>
        </p:spPr>
        <p:txBody>
          <a:bodyPr vert="horz" lIns="199559" tIns="99779" rIns="199559" bIns="99779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223676" y="12781857"/>
            <a:ext cx="4956546" cy="734223"/>
          </a:xfrm>
          <a:prstGeom prst="rect">
            <a:avLst/>
          </a:prstGeom>
        </p:spPr>
        <p:txBody>
          <a:bodyPr vert="horz" lIns="199559" tIns="99779" rIns="199559" bIns="99779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95587" rtl="0" eaLnBrk="1" latinLnBrk="0" hangingPunct="1">
        <a:spcBef>
          <a:spcPct val="0"/>
        </a:spcBef>
        <a:buNone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8345" indent="-748345" algn="l" defTabSz="1995587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621414" indent="-623621" algn="l" defTabSz="1995587" rtl="0" eaLnBrk="1" latinLnBrk="0" hangingPunct="1">
        <a:spcBef>
          <a:spcPct val="20000"/>
        </a:spcBef>
        <a:buFont typeface="Arial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494483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492276" indent="-498897" algn="l" defTabSz="199558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90070" indent="-498897" algn="l" defTabSz="1995587" rtl="0" eaLnBrk="1" latinLnBrk="0" hangingPunct="1">
        <a:spcBef>
          <a:spcPct val="20000"/>
        </a:spcBef>
        <a:buFont typeface="Arial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487863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485656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483450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481243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97793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95587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93380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91173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88966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86760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84553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82346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7814257" y="424289"/>
            <a:ext cx="3282115" cy="13276591"/>
            <a:chOff x="7731177" y="1817585"/>
            <a:chExt cx="1412823" cy="49957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1" t="36501" r="6910" b="18247"/>
            <a:stretch/>
          </p:blipFill>
          <p:spPr bwMode="auto">
            <a:xfrm>
              <a:off x="7731177" y="1817585"/>
              <a:ext cx="1412823" cy="290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圓角矩形 5"/>
            <p:cNvSpPr/>
            <p:nvPr/>
          </p:nvSpPr>
          <p:spPr>
            <a:xfrm>
              <a:off x="7931436" y="4833796"/>
              <a:ext cx="977614" cy="197958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wordArtVertRtl" rtlCol="0" anchor="ctr"/>
            <a:lstStyle/>
            <a:p>
              <a:pPr algn="ctr">
                <a:lnSpc>
                  <a:spcPts val="8730"/>
                </a:lnSpc>
              </a:pPr>
              <a:r>
                <a:rPr lang="zh-TW" altLang="en-US" sz="7200" b="1" spc="-371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詩歌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4" t="7336" r="6160" b="23422"/>
          <a:stretch/>
        </p:blipFill>
        <p:spPr bwMode="auto">
          <a:xfrm>
            <a:off x="6047279" y="424289"/>
            <a:ext cx="6552595" cy="1028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974" l="4100" r="99122">
                        <a14:foregroundMark x1="13909" y1="47656" x2="10835" y2="52083"/>
                        <a14:foregroundMark x1="11201" y1="52474" x2="10688" y2="55599"/>
                        <a14:foregroundMark x1="11054" y1="56641" x2="14056" y2="55599"/>
                        <a14:foregroundMark x1="14056" y1="55599" x2="14056" y2="55599"/>
                        <a14:foregroundMark x1="51464" y1="39063" x2="52855" y2="48958"/>
                        <a14:foregroundMark x1="14056" y1="48047" x2="14788" y2="55990"/>
                        <a14:foregroundMark x1="78624" y1="48307" x2="80893" y2="58203"/>
                        <a14:foregroundMark x1="22108" y1="49870" x2="31040" y2="61328"/>
                        <a14:foregroundMark x1="48755" y1="63542" x2="54466" y2="61328"/>
                        <a14:foregroundMark x1="31772" y1="61979" x2="49122" y2="64193"/>
                        <a14:foregroundMark x1="70205" y1="61979" x2="73572" y2="56250"/>
                        <a14:backgroundMark x1="39092" y1="41276" x2="32650" y2="57552"/>
                        <a14:backgroundMark x1="32870" y1="57813" x2="40556" y2="57813"/>
                        <a14:backgroundMark x1="40556" y1="57813" x2="37701" y2="40755"/>
                        <a14:backgroundMark x1="13177" y1="68620" x2="38580" y2="84245"/>
                        <a14:backgroundMark x1="22108" y1="64844" x2="30381" y2="77214"/>
                        <a14:backgroundMark x1="34261" y1="76953" x2="73060" y2="79167"/>
                        <a14:backgroundMark x1="96633" y1="67057" x2="72548" y2="84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" t="34292" r="14058" b="21852"/>
          <a:stretch/>
        </p:blipFill>
        <p:spPr bwMode="auto">
          <a:xfrm>
            <a:off x="1420711" y="9222207"/>
            <a:ext cx="15805737" cy="430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2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7814257" y="342579"/>
            <a:ext cx="3282115" cy="13358302"/>
            <a:chOff x="7731177" y="1853395"/>
            <a:chExt cx="1412823" cy="49599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11" t="37058" r="6910" b="18247"/>
            <a:stretch/>
          </p:blipFill>
          <p:spPr bwMode="auto">
            <a:xfrm>
              <a:off x="7731177" y="1853395"/>
              <a:ext cx="1412823" cy="28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圓角矩形 5"/>
            <p:cNvSpPr/>
            <p:nvPr/>
          </p:nvSpPr>
          <p:spPr>
            <a:xfrm>
              <a:off x="7931436" y="4833796"/>
              <a:ext cx="977614" cy="197958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wordArtVertRtl" rtlCol="0" anchor="ctr"/>
            <a:lstStyle/>
            <a:p>
              <a:pPr algn="ctr">
                <a:lnSpc>
                  <a:spcPts val="8730"/>
                </a:lnSpc>
              </a:pPr>
              <a:r>
                <a:rPr lang="zh-TW" altLang="en-US" sz="7200" b="1" spc="-371" dirty="0">
                  <a:latin typeface="文鼎標楷注音" panose="020B0602010101010101" pitchFamily="34" charset="-120"/>
                  <a:ea typeface="文鼎標楷注音" panose="020B0602010101010101" pitchFamily="34" charset="-120"/>
                </a:rPr>
                <a:t>詩歌</a:t>
              </a: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4" t="13374" r="16513" b="26562"/>
          <a:stretch/>
        </p:blipFill>
        <p:spPr bwMode="auto">
          <a:xfrm>
            <a:off x="12628542" y="214922"/>
            <a:ext cx="4304273" cy="977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4" t="11196" r="33383" b="23422"/>
          <a:stretch/>
        </p:blipFill>
        <p:spPr bwMode="auto">
          <a:xfrm>
            <a:off x="1755272" y="214922"/>
            <a:ext cx="9225937" cy="1186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89974" l="4100" r="99122">
                        <a14:foregroundMark x1="13909" y1="47656" x2="10835" y2="52083"/>
                        <a14:foregroundMark x1="11201" y1="52474" x2="10688" y2="55599"/>
                        <a14:foregroundMark x1="11054" y1="56641" x2="14056" y2="55599"/>
                        <a14:foregroundMark x1="14056" y1="55599" x2="14056" y2="55599"/>
                        <a14:foregroundMark x1="51464" y1="39063" x2="52855" y2="48958"/>
                        <a14:foregroundMark x1="14056" y1="48047" x2="14788" y2="55990"/>
                        <a14:foregroundMark x1="78624" y1="48307" x2="80893" y2="58203"/>
                        <a14:foregroundMark x1="22108" y1="49870" x2="31040" y2="61328"/>
                        <a14:foregroundMark x1="48755" y1="63542" x2="54466" y2="61328"/>
                        <a14:foregroundMark x1="31772" y1="61979" x2="49122" y2="64193"/>
                        <a14:foregroundMark x1="70205" y1="61979" x2="73572" y2="56250"/>
                        <a14:backgroundMark x1="39092" y1="41276" x2="32650" y2="57552"/>
                        <a14:backgroundMark x1="32870" y1="57813" x2="40556" y2="57813"/>
                        <a14:backgroundMark x1="40556" y1="57813" x2="37701" y2="40755"/>
                        <a14:backgroundMark x1="13177" y1="68620" x2="38580" y2="84245"/>
                        <a14:backgroundMark x1="22108" y1="64844" x2="30381" y2="77214"/>
                        <a14:backgroundMark x1="34261" y1="76953" x2="73060" y2="79167"/>
                        <a14:backgroundMark x1="96633" y1="67057" x2="72548" y2="84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" t="34292" r="14058" b="21852"/>
          <a:stretch/>
        </p:blipFill>
        <p:spPr bwMode="auto">
          <a:xfrm>
            <a:off x="1156269" y="9481450"/>
            <a:ext cx="15805737" cy="430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接點 6"/>
          <p:cNvCxnSpPr/>
          <p:nvPr/>
        </p:nvCxnSpPr>
        <p:spPr>
          <a:xfrm>
            <a:off x="7108266" y="3130523"/>
            <a:ext cx="0" cy="229286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599050" y="837658"/>
            <a:ext cx="0" cy="369915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4655600" y="5159556"/>
            <a:ext cx="0" cy="369915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2089834" y="837658"/>
            <a:ext cx="0" cy="3699158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35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16" b="77995" l="45681" r="86164">
                        <a14:foregroundMark x1="56223" y1="44792" x2="48463" y2="44792"/>
                        <a14:foregroundMark x1="50073" y1="45052" x2="50293" y2="16016"/>
                        <a14:foregroundMark x1="50293" y1="16016" x2="84407" y2="17188"/>
                        <a14:foregroundMark x1="84407" y1="17188" x2="83968" y2="76693"/>
                        <a14:foregroundMark x1="82357" y1="75521" x2="57833" y2="76042"/>
                        <a14:foregroundMark x1="57833" y1="76042" x2="56003" y2="44792"/>
                        <a14:foregroundMark x1="78990" y1="19661" x2="80820" y2="60026"/>
                        <a14:backgroundMark x1="51903" y1="55339" x2="55564" y2="69922"/>
                        <a14:backgroundMark x1="79283" y1="13802" x2="80893" y2="17188"/>
                        <a14:backgroundMark x1="80600" y1="18099" x2="77965" y2="1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94" t="15057" r="12888" b="21120"/>
          <a:stretch/>
        </p:blipFill>
        <p:spPr bwMode="auto">
          <a:xfrm>
            <a:off x="7092777" y="7619304"/>
            <a:ext cx="4499703" cy="46732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1" t="37058" r="6910" b="18247"/>
          <a:stretch/>
        </p:blipFill>
        <p:spPr bwMode="auto">
          <a:xfrm>
            <a:off x="17960224" y="1494706"/>
            <a:ext cx="3282115" cy="800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8425442" y="9720183"/>
            <a:ext cx="2271086" cy="39806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Rtl" lIns="199559" tIns="99779" rIns="199559" bIns="99779" rtlCol="0" anchor="ctr"/>
          <a:lstStyle/>
          <a:p>
            <a:pPr algn="ctr">
              <a:lnSpc>
                <a:spcPts val="8730"/>
              </a:lnSpc>
            </a:pPr>
            <a:r>
              <a:rPr lang="zh-TW" altLang="en-US" sz="7200" b="1" spc="-37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詩歌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72" t="1138" r="9441" b="41499"/>
          <a:stretch/>
        </p:blipFill>
        <p:spPr bwMode="auto">
          <a:xfrm>
            <a:off x="13297669" y="85901"/>
            <a:ext cx="3345621" cy="8753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2" b="82422" l="8346" r="57540">
                        <a14:foregroundMark x1="17130" y1="80859" x2="9736" y2="81510"/>
                        <a14:foregroundMark x1="9590" y1="81250" x2="9444" y2="1302"/>
                        <a14:foregroundMark x1="9444" y1="1302" x2="57540" y2="1563"/>
                        <a14:foregroundMark x1="56955" y1="1563" x2="56955" y2="50521"/>
                        <a14:foregroundMark x1="56955" y1="50521" x2="16837" y2="49870"/>
                        <a14:foregroundMark x1="16837" y1="50130" x2="16984" y2="80990"/>
                        <a14:foregroundMark x1="10322" y1="76563" x2="20498" y2="2344"/>
                        <a14:foregroundMark x1="12738" y1="3125" x2="13763" y2="70182"/>
                        <a14:foregroundMark x1="11567" y1="11068" x2="53294" y2="9245"/>
                        <a14:foregroundMark x1="37555" y1="3776" x2="36164" y2="49609"/>
                        <a14:foregroundMark x1="28038" y1="5078" x2="28404" y2="46484"/>
                        <a14:foregroundMark x1="14495" y1="4818" x2="53441" y2="9115"/>
                        <a14:foregroundMark x1="54832" y1="6901" x2="24231" y2="43359"/>
                        <a14:foregroundMark x1="23719" y1="15365" x2="55417" y2="45443"/>
                        <a14:foregroundMark x1="47438" y1="9115" x2="13470" y2="77214"/>
                        <a14:foregroundMark x1="14641" y1="30859" x2="32138" y2="50521"/>
                        <a14:foregroundMark x1="13324" y1="45443" x2="53953" y2="43229"/>
                        <a14:foregroundMark x1="12006" y1="36068" x2="11567" y2="76563"/>
                        <a14:foregroundMark x1="13250" y1="11068" x2="54466" y2="34766"/>
                        <a14:foregroundMark x1="54685" y1="7292" x2="54100" y2="41146"/>
                        <a14:foregroundMark x1="48682" y1="3906" x2="51025" y2="38542"/>
                        <a14:foregroundMark x1="11201" y1="4167" x2="13324" y2="30208"/>
                        <a14:foregroundMark x1="10761" y1="22005" x2="15007" y2="32031"/>
                        <a14:foregroundMark x1="13836" y1="18229" x2="51025" y2="25391"/>
                        <a14:foregroundMark x1="26354" y1="1563" x2="44143" y2="22005"/>
                        <a14:foregroundMark x1="45315" y1="9245" x2="16984" y2="37370"/>
                        <a14:foregroundMark x1="20717" y1="18880" x2="47950" y2="44792"/>
                        <a14:foregroundMark x1="36164" y1="8854" x2="22401" y2="42969"/>
                        <a14:foregroundMark x1="22474" y1="16276" x2="21157" y2="42969"/>
                        <a14:foregroundMark x1="17496" y1="17708" x2="25256" y2="34766"/>
                        <a14:foregroundMark x1="17862" y1="22005" x2="21157" y2="35156"/>
                        <a14:foregroundMark x1="21523" y1="21745" x2="18741" y2="3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0" t="1955" r="43359" b="17665"/>
          <a:stretch/>
        </p:blipFill>
        <p:spPr bwMode="auto">
          <a:xfrm>
            <a:off x="680494" y="361863"/>
            <a:ext cx="10584221" cy="1193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圓角矩形 14"/>
          <p:cNvSpPr/>
          <p:nvPr/>
        </p:nvSpPr>
        <p:spPr>
          <a:xfrm>
            <a:off x="6773705" y="7619303"/>
            <a:ext cx="1505529" cy="1466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 sz="7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6" b="89974" l="4100" r="99122">
                        <a14:foregroundMark x1="13909" y1="47656" x2="10835" y2="52083"/>
                        <a14:foregroundMark x1="11201" y1="52474" x2="10688" y2="55599"/>
                        <a14:foregroundMark x1="11054" y1="56641" x2="14056" y2="55599"/>
                        <a14:foregroundMark x1="14056" y1="55599" x2="14056" y2="55599"/>
                        <a14:foregroundMark x1="51464" y1="39063" x2="52855" y2="48958"/>
                        <a14:foregroundMark x1="14056" y1="48047" x2="14788" y2="55990"/>
                        <a14:foregroundMark x1="78624" y1="48307" x2="80893" y2="58203"/>
                        <a14:foregroundMark x1="22108" y1="49870" x2="31040" y2="61328"/>
                        <a14:foregroundMark x1="48755" y1="63542" x2="54466" y2="61328"/>
                        <a14:foregroundMark x1="31772" y1="61979" x2="49122" y2="64193"/>
                        <a14:foregroundMark x1="70205" y1="61979" x2="73572" y2="56250"/>
                        <a14:backgroundMark x1="39092" y1="41276" x2="32650" y2="57552"/>
                        <a14:backgroundMark x1="32870" y1="57813" x2="40556" y2="57813"/>
                        <a14:backgroundMark x1="40556" y1="57813" x2="37701" y2="40755"/>
                        <a14:backgroundMark x1="13177" y1="68620" x2="38580" y2="84245"/>
                        <a14:backgroundMark x1="22108" y1="64844" x2="30381" y2="77214"/>
                        <a14:backgroundMark x1="34261" y1="76953" x2="73060" y2="79167"/>
                        <a14:backgroundMark x1="96633" y1="67057" x2="72548" y2="84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" t="34292" r="14058" b="21852"/>
          <a:stretch/>
        </p:blipFill>
        <p:spPr bwMode="auto">
          <a:xfrm rot="403546">
            <a:off x="2573633" y="11320840"/>
            <a:ext cx="3312748" cy="15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6" b="89974" l="4100" r="99122">
                        <a14:foregroundMark x1="13909" y1="47656" x2="10835" y2="52083"/>
                        <a14:foregroundMark x1="11201" y1="52474" x2="10688" y2="55599"/>
                        <a14:foregroundMark x1="11054" y1="56641" x2="14056" y2="55599"/>
                        <a14:foregroundMark x1="14056" y1="55599" x2="14056" y2="55599"/>
                        <a14:foregroundMark x1="51464" y1="39063" x2="52855" y2="48958"/>
                        <a14:foregroundMark x1="14056" y1="48047" x2="14788" y2="55990"/>
                        <a14:foregroundMark x1="78624" y1="48307" x2="80893" y2="58203"/>
                        <a14:foregroundMark x1="22108" y1="49870" x2="31040" y2="61328"/>
                        <a14:foregroundMark x1="48755" y1="63542" x2="54466" y2="61328"/>
                        <a14:foregroundMark x1="31772" y1="61979" x2="49122" y2="64193"/>
                        <a14:foregroundMark x1="70205" y1="61979" x2="73572" y2="56250"/>
                        <a14:backgroundMark x1="39092" y1="41276" x2="32650" y2="57552"/>
                        <a14:backgroundMark x1="32870" y1="57813" x2="40556" y2="57813"/>
                        <a14:backgroundMark x1="40556" y1="57813" x2="37701" y2="40755"/>
                        <a14:backgroundMark x1="13177" y1="68620" x2="38580" y2="84245"/>
                        <a14:backgroundMark x1="22108" y1="64844" x2="30381" y2="77214"/>
                        <a14:backgroundMark x1="34261" y1="76953" x2="73060" y2="79167"/>
                        <a14:backgroundMark x1="96633" y1="67057" x2="72548" y2="84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" t="34292" r="14058" b="21852"/>
          <a:stretch/>
        </p:blipFill>
        <p:spPr bwMode="auto">
          <a:xfrm rot="753675">
            <a:off x="11663554" y="11606931"/>
            <a:ext cx="3468586" cy="163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96" b="89974" l="4100" r="99122">
                        <a14:foregroundMark x1="13909" y1="47656" x2="10835" y2="52083"/>
                        <a14:foregroundMark x1="11201" y1="52474" x2="10688" y2="55599"/>
                        <a14:foregroundMark x1="11054" y1="56641" x2="14056" y2="55599"/>
                        <a14:foregroundMark x1="14056" y1="55599" x2="14056" y2="55599"/>
                        <a14:foregroundMark x1="51464" y1="39063" x2="52855" y2="48958"/>
                        <a14:foregroundMark x1="14056" y1="48047" x2="14788" y2="55990"/>
                        <a14:foregroundMark x1="78624" y1="48307" x2="80893" y2="58203"/>
                        <a14:foregroundMark x1="22108" y1="49870" x2="31040" y2="61328"/>
                        <a14:foregroundMark x1="48755" y1="63542" x2="54466" y2="61328"/>
                        <a14:foregroundMark x1="31772" y1="61979" x2="49122" y2="64193"/>
                        <a14:foregroundMark x1="70205" y1="61979" x2="73572" y2="56250"/>
                        <a14:backgroundMark x1="39092" y1="41276" x2="32650" y2="57552"/>
                        <a14:backgroundMark x1="32870" y1="57813" x2="40556" y2="57813"/>
                        <a14:backgroundMark x1="40556" y1="57813" x2="37701" y2="40755"/>
                        <a14:backgroundMark x1="13177" y1="68620" x2="38580" y2="84245"/>
                        <a14:backgroundMark x1="22108" y1="64844" x2="30381" y2="77214"/>
                        <a14:backgroundMark x1="34261" y1="76953" x2="73060" y2="79167"/>
                        <a14:backgroundMark x1="96633" y1="67057" x2="72548" y2="84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" t="34292" r="14058" b="21852"/>
          <a:stretch/>
        </p:blipFill>
        <p:spPr bwMode="auto">
          <a:xfrm rot="20507037">
            <a:off x="14572324" y="10476045"/>
            <a:ext cx="2787332" cy="131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1" t="37058" r="6910" b="18247"/>
          <a:stretch/>
        </p:blipFill>
        <p:spPr bwMode="auto">
          <a:xfrm>
            <a:off x="17960224" y="1494706"/>
            <a:ext cx="3282115" cy="800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圓角矩形 3"/>
          <p:cNvSpPr/>
          <p:nvPr/>
        </p:nvSpPr>
        <p:spPr>
          <a:xfrm>
            <a:off x="18425442" y="9720183"/>
            <a:ext cx="2271086" cy="39806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Rtl" lIns="199559" tIns="99779" rIns="199559" bIns="99779" rtlCol="0" anchor="ctr"/>
          <a:lstStyle/>
          <a:p>
            <a:pPr algn="ctr">
              <a:lnSpc>
                <a:spcPts val="8730"/>
              </a:lnSpc>
            </a:pPr>
            <a:r>
              <a:rPr lang="zh-TW" altLang="en-US" sz="7200" b="1" spc="-37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詩歌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82422" l="8346" r="57540">
                        <a14:foregroundMark x1="17130" y1="80859" x2="9736" y2="81510"/>
                        <a14:foregroundMark x1="9590" y1="81250" x2="9444" y2="1302"/>
                        <a14:foregroundMark x1="9444" y1="1302" x2="57540" y2="1563"/>
                        <a14:foregroundMark x1="56955" y1="1563" x2="56955" y2="50521"/>
                        <a14:foregroundMark x1="56955" y1="50521" x2="16837" y2="49870"/>
                        <a14:foregroundMark x1="16837" y1="50130" x2="16984" y2="80990"/>
                        <a14:foregroundMark x1="10322" y1="76563" x2="20498" y2="2344"/>
                        <a14:foregroundMark x1="12738" y1="3125" x2="13763" y2="70182"/>
                        <a14:foregroundMark x1="11567" y1="11068" x2="53294" y2="9245"/>
                        <a14:foregroundMark x1="37555" y1="3776" x2="36164" y2="49609"/>
                        <a14:foregroundMark x1="28038" y1="5078" x2="28404" y2="46484"/>
                        <a14:foregroundMark x1="14495" y1="4818" x2="53441" y2="9115"/>
                        <a14:foregroundMark x1="54832" y1="6901" x2="24231" y2="43359"/>
                        <a14:foregroundMark x1="23719" y1="15365" x2="55417" y2="45443"/>
                        <a14:foregroundMark x1="47438" y1="9115" x2="13470" y2="77214"/>
                        <a14:foregroundMark x1="14641" y1="30859" x2="32138" y2="50521"/>
                        <a14:foregroundMark x1="13324" y1="45443" x2="53953" y2="43229"/>
                        <a14:foregroundMark x1="12006" y1="36068" x2="11567" y2="76563"/>
                        <a14:foregroundMark x1="13250" y1="11068" x2="54466" y2="34766"/>
                        <a14:foregroundMark x1="54685" y1="7292" x2="54100" y2="41146"/>
                        <a14:foregroundMark x1="48682" y1="3906" x2="51025" y2="38542"/>
                        <a14:foregroundMark x1="11201" y1="4167" x2="13324" y2="30208"/>
                        <a14:foregroundMark x1="10761" y1="22005" x2="15007" y2="32031"/>
                        <a14:foregroundMark x1="13836" y1="18229" x2="51025" y2="25391"/>
                        <a14:foregroundMark x1="26354" y1="1563" x2="44143" y2="22005"/>
                        <a14:foregroundMark x1="45315" y1="9245" x2="16984" y2="37370"/>
                        <a14:foregroundMark x1="20717" y1="18880" x2="47950" y2="44792"/>
                        <a14:foregroundMark x1="36164" y1="8854" x2="22401" y2="42969"/>
                        <a14:foregroundMark x1="22474" y1="16276" x2="21157" y2="42969"/>
                        <a14:foregroundMark x1="17496" y1="17708" x2="25256" y2="34766"/>
                        <a14:foregroundMark x1="17862" y1="22005" x2="21157" y2="35156"/>
                        <a14:foregroundMark x1="21523" y1="21745" x2="18741" y2="3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0" t="1955" r="43359" b="17665"/>
          <a:stretch/>
        </p:blipFill>
        <p:spPr bwMode="auto">
          <a:xfrm>
            <a:off x="204230" y="144798"/>
            <a:ext cx="9578957" cy="10926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圓角矩形 1"/>
          <p:cNvSpPr/>
          <p:nvPr/>
        </p:nvSpPr>
        <p:spPr>
          <a:xfrm>
            <a:off x="9783187" y="6460908"/>
            <a:ext cx="1505529" cy="1466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自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9783187" y="7619303"/>
            <a:ext cx="1505529" cy="1466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en-US" altLang="zh-TW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+</a:t>
            </a:r>
            <a:endParaRPr lang="zh-TW" altLang="en-US" sz="7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9783187" y="8777699"/>
            <a:ext cx="1505529" cy="1466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心</a:t>
            </a:r>
          </a:p>
        </p:txBody>
      </p:sp>
      <p:sp>
        <p:nvSpPr>
          <p:cNvPr id="10" name="圓角矩形 9"/>
          <p:cNvSpPr/>
          <p:nvPr/>
        </p:nvSpPr>
        <p:spPr>
          <a:xfrm>
            <a:off x="9783187" y="10080894"/>
            <a:ext cx="1505529" cy="1466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en-US" altLang="zh-TW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||</a:t>
            </a:r>
            <a:endParaRPr lang="zh-TW" altLang="en-US" sz="7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615906" y="11384089"/>
            <a:ext cx="1841670" cy="17192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息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6773705" y="6460908"/>
            <a:ext cx="1505529" cy="1466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己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6773705" y="7619303"/>
            <a:ext cx="1505529" cy="1466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en-US" altLang="zh-TW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+</a:t>
            </a:r>
            <a:endParaRPr lang="zh-TW" altLang="en-US" sz="7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6773705" y="8777699"/>
            <a:ext cx="1505529" cy="1466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心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6773705" y="10080894"/>
            <a:ext cx="1505529" cy="1466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en-US" altLang="zh-TW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||</a:t>
            </a:r>
            <a:endParaRPr lang="zh-TW" altLang="en-US" sz="7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6606424" y="11384089"/>
            <a:ext cx="1841670" cy="17192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忌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3622558" y="6547039"/>
            <a:ext cx="1505529" cy="1466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你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3622558" y="7705434"/>
            <a:ext cx="1505529" cy="1466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en-US" altLang="zh-TW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+</a:t>
            </a:r>
            <a:endParaRPr lang="zh-TW" altLang="en-US" sz="7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3622558" y="8863829"/>
            <a:ext cx="1505529" cy="1466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心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3622558" y="10167024"/>
            <a:ext cx="1505529" cy="14662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en-US" altLang="zh-TW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||</a:t>
            </a:r>
            <a:endParaRPr lang="zh-TW" altLang="en-US" sz="7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3455278" y="11528889"/>
            <a:ext cx="1841670" cy="17192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70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您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96" b="89974" l="4100" r="99122">
                        <a14:foregroundMark x1="13909" y1="47656" x2="10835" y2="52083"/>
                        <a14:foregroundMark x1="11201" y1="52474" x2="10688" y2="55599"/>
                        <a14:foregroundMark x1="11054" y1="56641" x2="14056" y2="55599"/>
                        <a14:foregroundMark x1="14056" y1="55599" x2="14056" y2="55599"/>
                        <a14:foregroundMark x1="51464" y1="39063" x2="52855" y2="48958"/>
                        <a14:foregroundMark x1="14056" y1="48047" x2="14788" y2="55990"/>
                        <a14:foregroundMark x1="78624" y1="48307" x2="80893" y2="58203"/>
                        <a14:foregroundMark x1="22108" y1="49870" x2="31040" y2="61328"/>
                        <a14:foregroundMark x1="48755" y1="63542" x2="54466" y2="61328"/>
                        <a14:foregroundMark x1="31772" y1="61979" x2="49122" y2="64193"/>
                        <a14:foregroundMark x1="70205" y1="61979" x2="73572" y2="56250"/>
                        <a14:backgroundMark x1="39092" y1="41276" x2="32650" y2="57552"/>
                        <a14:backgroundMark x1="32870" y1="57813" x2="40556" y2="57813"/>
                        <a14:backgroundMark x1="40556" y1="57813" x2="37701" y2="40755"/>
                        <a14:backgroundMark x1="13177" y1="68620" x2="38580" y2="84245"/>
                        <a14:backgroundMark x1="22108" y1="64844" x2="30381" y2="77214"/>
                        <a14:backgroundMark x1="34261" y1="76953" x2="73060" y2="79167"/>
                        <a14:backgroundMark x1="96633" y1="67057" x2="72548" y2="84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" t="34292" r="14058" b="21852"/>
          <a:stretch/>
        </p:blipFill>
        <p:spPr bwMode="auto">
          <a:xfrm rot="20903476">
            <a:off x="12649022" y="8721835"/>
            <a:ext cx="3312748" cy="15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89974" l="4100" r="99122">
                        <a14:foregroundMark x1="13909" y1="47656" x2="10835" y2="52083"/>
                        <a14:foregroundMark x1="11201" y1="52474" x2="10688" y2="55599"/>
                        <a14:foregroundMark x1="11054" y1="56641" x2="14056" y2="55599"/>
                        <a14:foregroundMark x1="14056" y1="55599" x2="14056" y2="55599"/>
                        <a14:foregroundMark x1="51464" y1="39063" x2="52855" y2="48958"/>
                        <a14:foregroundMark x1="14056" y1="48047" x2="14788" y2="55990"/>
                        <a14:foregroundMark x1="78624" y1="48307" x2="80893" y2="58203"/>
                        <a14:foregroundMark x1="22108" y1="49870" x2="31040" y2="61328"/>
                        <a14:foregroundMark x1="48755" y1="63542" x2="54466" y2="61328"/>
                        <a14:foregroundMark x1="31772" y1="61979" x2="49122" y2="64193"/>
                        <a14:foregroundMark x1="70205" y1="61979" x2="73572" y2="56250"/>
                        <a14:backgroundMark x1="39092" y1="41276" x2="32650" y2="57552"/>
                        <a14:backgroundMark x1="32870" y1="57813" x2="40556" y2="57813"/>
                        <a14:backgroundMark x1="40556" y1="57813" x2="37701" y2="40755"/>
                        <a14:backgroundMark x1="13177" y1="68620" x2="38580" y2="84245"/>
                        <a14:backgroundMark x1="22108" y1="64844" x2="30381" y2="77214"/>
                        <a14:backgroundMark x1="34261" y1="76953" x2="73060" y2="79167"/>
                        <a14:backgroundMark x1="96633" y1="67057" x2="72548" y2="84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" t="34292" r="14058" b="21852"/>
          <a:stretch/>
        </p:blipFill>
        <p:spPr bwMode="auto">
          <a:xfrm rot="753675">
            <a:off x="15283983" y="5512851"/>
            <a:ext cx="2787332" cy="131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96" b="89974" l="4100" r="99122">
                        <a14:foregroundMark x1="13909" y1="47656" x2="10835" y2="52083"/>
                        <a14:foregroundMark x1="11201" y1="52474" x2="10688" y2="55599"/>
                        <a14:foregroundMark x1="11054" y1="56641" x2="14056" y2="55599"/>
                        <a14:foregroundMark x1="14056" y1="55599" x2="14056" y2="55599"/>
                        <a14:foregroundMark x1="51464" y1="39063" x2="52855" y2="48958"/>
                        <a14:foregroundMark x1="14056" y1="48047" x2="14788" y2="55990"/>
                        <a14:foregroundMark x1="78624" y1="48307" x2="80893" y2="58203"/>
                        <a14:foregroundMark x1="22108" y1="49870" x2="31040" y2="61328"/>
                        <a14:foregroundMark x1="48755" y1="63542" x2="54466" y2="61328"/>
                        <a14:foregroundMark x1="31772" y1="61979" x2="49122" y2="64193"/>
                        <a14:foregroundMark x1="70205" y1="61979" x2="73572" y2="56250"/>
                        <a14:backgroundMark x1="39092" y1="41276" x2="32650" y2="57552"/>
                        <a14:backgroundMark x1="32870" y1="57813" x2="40556" y2="57813"/>
                        <a14:backgroundMark x1="40556" y1="57813" x2="37701" y2="40755"/>
                        <a14:backgroundMark x1="13177" y1="68620" x2="38580" y2="84245"/>
                        <a14:backgroundMark x1="22108" y1="64844" x2="30381" y2="77214"/>
                        <a14:backgroundMark x1="34261" y1="76953" x2="73060" y2="79167"/>
                        <a14:backgroundMark x1="96633" y1="67057" x2="72548" y2="84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" t="34292" r="14058" b="21852"/>
          <a:stretch/>
        </p:blipFill>
        <p:spPr bwMode="auto">
          <a:xfrm rot="1108854">
            <a:off x="11827610" y="1510174"/>
            <a:ext cx="4041800" cy="190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9615906" y="6460908"/>
            <a:ext cx="1841670" cy="1466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29" name="圓角矩形 28"/>
          <p:cNvSpPr/>
          <p:nvPr/>
        </p:nvSpPr>
        <p:spPr>
          <a:xfrm>
            <a:off x="9615117" y="11400893"/>
            <a:ext cx="1841670" cy="17335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30" name="圓角矩形 29"/>
          <p:cNvSpPr/>
          <p:nvPr/>
        </p:nvSpPr>
        <p:spPr>
          <a:xfrm>
            <a:off x="6625901" y="6460908"/>
            <a:ext cx="1841670" cy="1466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31" name="圓角矩形 30"/>
          <p:cNvSpPr/>
          <p:nvPr/>
        </p:nvSpPr>
        <p:spPr>
          <a:xfrm>
            <a:off x="6568370" y="11378977"/>
            <a:ext cx="1841670" cy="18692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32" name="圓角矩形 31"/>
          <p:cNvSpPr/>
          <p:nvPr/>
        </p:nvSpPr>
        <p:spPr>
          <a:xfrm>
            <a:off x="3410336" y="6547039"/>
            <a:ext cx="1841670" cy="14662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33" name="圓角矩形 32"/>
          <p:cNvSpPr/>
          <p:nvPr/>
        </p:nvSpPr>
        <p:spPr>
          <a:xfrm>
            <a:off x="3454488" y="11534518"/>
            <a:ext cx="1841670" cy="17136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048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5" t="14504" r="14443" b="24338"/>
          <a:stretch/>
        </p:blipFill>
        <p:spPr bwMode="auto">
          <a:xfrm>
            <a:off x="5215310" y="1972126"/>
            <a:ext cx="10765186" cy="1147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3321176" y="547788"/>
            <a:ext cx="14553454" cy="142433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r>
              <a:rPr lang="zh-TW" altLang="en-US" sz="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課文結構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12709401" y="4152441"/>
            <a:ext cx="1612436" cy="10866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2709401" y="5599162"/>
            <a:ext cx="1612436" cy="15121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12722274" y="7899990"/>
            <a:ext cx="1612436" cy="15876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508601" y="4216517"/>
            <a:ext cx="1612436" cy="13826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8028881" y="8649548"/>
            <a:ext cx="1512168" cy="20621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99559" tIns="99779" rIns="199559" bIns="99779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63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22</Words>
  <Application>Microsoft Office PowerPoint</Application>
  <PresentationFormat>自訂</PresentationFormat>
  <Paragraphs>21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文鼎標楷注音</vt:lpstr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67</cp:revision>
  <dcterms:created xsi:type="dcterms:W3CDTF">2020-12-15T00:05:38Z</dcterms:created>
  <dcterms:modified xsi:type="dcterms:W3CDTF">2022-05-30T01:01:59Z</dcterms:modified>
</cp:coreProperties>
</file>