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4" r:id="rId3"/>
  </p:sldIdLst>
  <p:sldSz cx="21242338" cy="13790613"/>
  <p:notesSz cx="6858000" cy="9144000"/>
  <p:defaultTextStyle>
    <a:defPPr>
      <a:defRPr lang="zh-TW"/>
    </a:defPPr>
    <a:lvl1pPr marL="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" y="42"/>
      </p:cViewPr>
      <p:guideLst>
        <p:guide orient="horz" pos="4344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58A21-C03E-41DD-9E56-2BC6C23FD62D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4542-66EE-4C4D-9AF6-598994983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7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A01A-9FCF-444F-A541-3BA786A2F414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85800"/>
            <a:ext cx="528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EE41-528E-4B8E-A45A-9FDDF3A5EE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23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3176" y="4284030"/>
            <a:ext cx="18055988" cy="295604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6351" y="7814681"/>
            <a:ext cx="14869637" cy="3524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8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8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84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8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400695" y="552266"/>
            <a:ext cx="4779526" cy="11766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2117" y="552266"/>
            <a:ext cx="13984539" cy="11766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7998" y="8861747"/>
            <a:ext cx="18055988" cy="2738969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7998" y="5845051"/>
            <a:ext cx="18055988" cy="301669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997793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9558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9338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99117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98896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98676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9845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98234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2117" y="3217811"/>
            <a:ext cx="9382032" cy="9101167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98189" y="3217811"/>
            <a:ext cx="9382032" cy="9101167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8" y="3086928"/>
            <a:ext cx="9385722" cy="128648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2118" y="4373412"/>
            <a:ext cx="9385722" cy="7945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790814" y="3086928"/>
            <a:ext cx="9389408" cy="128648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790814" y="4373412"/>
            <a:ext cx="9389408" cy="7945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2118" y="549070"/>
            <a:ext cx="6988583" cy="2336743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164" y="549071"/>
            <a:ext cx="11875057" cy="11769906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2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2118" y="2885815"/>
            <a:ext cx="6988583" cy="9433164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3647" y="9653430"/>
            <a:ext cx="12745403" cy="113964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63647" y="1232217"/>
            <a:ext cx="12745403" cy="8274368"/>
          </a:xfrm>
        </p:spPr>
        <p:txBody>
          <a:bodyPr/>
          <a:lstStyle>
            <a:lvl1pPr marL="0" indent="0">
              <a:buNone/>
              <a:defRPr sz="7000"/>
            </a:lvl1pPr>
            <a:lvl2pPr marL="997793" indent="0">
              <a:buNone/>
              <a:defRPr sz="6100"/>
            </a:lvl2pPr>
            <a:lvl3pPr marL="1995587" indent="0">
              <a:buNone/>
              <a:defRPr sz="5200"/>
            </a:lvl3pPr>
            <a:lvl4pPr marL="2993380" indent="0">
              <a:buNone/>
              <a:defRPr sz="4400"/>
            </a:lvl4pPr>
            <a:lvl5pPr marL="3991173" indent="0">
              <a:buNone/>
              <a:defRPr sz="4400"/>
            </a:lvl5pPr>
            <a:lvl6pPr marL="4988966" indent="0">
              <a:buNone/>
              <a:defRPr sz="4400"/>
            </a:lvl6pPr>
            <a:lvl7pPr marL="5986760" indent="0">
              <a:buNone/>
              <a:defRPr sz="4400"/>
            </a:lvl7pPr>
            <a:lvl8pPr marL="6984553" indent="0">
              <a:buNone/>
              <a:defRPr sz="4400"/>
            </a:lvl8pPr>
            <a:lvl9pPr marL="7982346" indent="0">
              <a:buNone/>
              <a:defRPr sz="4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63647" y="10793071"/>
            <a:ext cx="12745403" cy="1618481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2117" y="552263"/>
            <a:ext cx="19118105" cy="2298436"/>
          </a:xfrm>
          <a:prstGeom prst="rect">
            <a:avLst/>
          </a:prstGeom>
        </p:spPr>
        <p:txBody>
          <a:bodyPr vert="horz" lIns="199559" tIns="99779" rIns="199559" bIns="99779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217811"/>
            <a:ext cx="19118105" cy="9101167"/>
          </a:xfrm>
          <a:prstGeom prst="rect">
            <a:avLst/>
          </a:prstGeom>
        </p:spPr>
        <p:txBody>
          <a:bodyPr vert="horz" lIns="199559" tIns="99779" rIns="199559" bIns="9977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2118" y="12781857"/>
            <a:ext cx="4956546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257800" y="12781857"/>
            <a:ext cx="6726740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223676" y="12781857"/>
            <a:ext cx="4956546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95587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8345" indent="-748345" algn="l" defTabSz="1995587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414" indent="-623621" algn="l" defTabSz="1995587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9448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92276" indent="-498897" algn="l" defTabSz="199558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0070" indent="-498897" algn="l" defTabSz="1995587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48786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485656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483450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48124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779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95587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9338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9117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8896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8676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8455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8234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419381" y="5"/>
            <a:ext cx="4185872" cy="1274615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生字練習：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9782" r="24409" b="35282"/>
          <a:stretch/>
        </p:blipFill>
        <p:spPr bwMode="auto">
          <a:xfrm>
            <a:off x="11123013" y="74753"/>
            <a:ext cx="10066613" cy="65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69687" r="69344" b="19063"/>
          <a:stretch/>
        </p:blipFill>
        <p:spPr bwMode="auto">
          <a:xfrm>
            <a:off x="18708266" y="6605708"/>
            <a:ext cx="2481360" cy="14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1123012" y="6781212"/>
            <a:ext cx="6189401" cy="67748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2000"/>
              </a:lnSpc>
            </a:pPr>
            <a:r>
              <a:rPr lang="zh-TW" altLang="en-US" sz="50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在花蓮的秀姑巒溪</a:t>
            </a:r>
            <a:r>
              <a:rPr lang="zh-TW" altLang="en-US" sz="5000" b="1" dirty="0">
                <a:solidFill>
                  <a:srgbClr val="FF0000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泛舟</a:t>
            </a:r>
            <a:r>
              <a:rPr lang="zh-TW" altLang="en-US" sz="50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，是驚險刺激的水上活動</a:t>
            </a:r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t="69687" r="57555" b="19063"/>
          <a:stretch/>
        </p:blipFill>
        <p:spPr bwMode="auto">
          <a:xfrm>
            <a:off x="18708267" y="8053702"/>
            <a:ext cx="2409521" cy="14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0" t="26936" r="35545" b="52844"/>
          <a:stretch/>
        </p:blipFill>
        <p:spPr bwMode="auto">
          <a:xfrm>
            <a:off x="18086182" y="10687718"/>
            <a:ext cx="3073696" cy="257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7312413" y="10081015"/>
            <a:ext cx="2338130" cy="1105338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字義：</a:t>
            </a:r>
          </a:p>
        </p:txBody>
      </p:sp>
      <p:sp>
        <p:nvSpPr>
          <p:cNvPr id="9" name="矩形 8"/>
          <p:cNvSpPr/>
          <p:nvPr/>
        </p:nvSpPr>
        <p:spPr>
          <a:xfrm>
            <a:off x="9950060" y="74753"/>
            <a:ext cx="1420730" cy="3136663"/>
          </a:xfrm>
          <a:prstGeom prst="rect">
            <a:avLst/>
          </a:prstGeom>
        </p:spPr>
        <p:txBody>
          <a:bodyPr wrap="none" lIns="424095" tIns="212044" rIns="424095" bIns="212044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endParaRPr lang="en-US" altLang="zh-TW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endParaRPr lang="en-US" altLang="zh-TW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7" t="9718" r="47509" b="32733"/>
          <a:stretch/>
        </p:blipFill>
        <p:spPr bwMode="auto">
          <a:xfrm>
            <a:off x="7257195" y="-1"/>
            <a:ext cx="3029412" cy="846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8818431" y="2608261"/>
            <a:ext cx="1514706" cy="2198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-419383" y="958531"/>
            <a:ext cx="7676577" cy="1351559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r>
              <a:rPr lang="zh-TW" altLang="en-US" sz="5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成語：</a:t>
            </a:r>
            <a:r>
              <a:rPr lang="zh-TW" altLang="en-US" sz="6000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刻舟求劍</a:t>
            </a:r>
            <a:endParaRPr lang="zh-TW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8199" name="Picture 7" descr="刻舟求剑的故事- 天奇生活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" b="100000" l="2148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1" y="2987627"/>
            <a:ext cx="7191681" cy="25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故事|刻舟求劍- 雪花新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67" y="5754177"/>
            <a:ext cx="2218459" cy="22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-188928" y="7363541"/>
            <a:ext cx="2331110" cy="1105338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例句：</a:t>
            </a:r>
          </a:p>
        </p:txBody>
      </p:sp>
      <p:sp>
        <p:nvSpPr>
          <p:cNvPr id="17" name="矩形 16"/>
          <p:cNvSpPr/>
          <p:nvPr/>
        </p:nvSpPr>
        <p:spPr>
          <a:xfrm>
            <a:off x="-188926" y="7995030"/>
            <a:ext cx="9945999" cy="5380996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pPr>
              <a:lnSpc>
                <a:spcPts val="10000"/>
              </a:lnSpc>
            </a:pPr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所有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的制度都要不斷 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ts val="10000"/>
              </a:lnSpc>
            </a:pP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跟著時代進步，不可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endParaRPr lang="en-US" altLang="zh-TW" sz="4800" b="1" u="sng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ts val="10000"/>
              </a:lnSpc>
            </a:pP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刻</a:t>
            </a:r>
            <a:r>
              <a:rPr lang="zh-TW" altLang="en-US" sz="13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ˋ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舟求劍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、不知變通。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9072031" y="1486227"/>
            <a:ext cx="1681987" cy="32743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8729207" y="8076819"/>
            <a:ext cx="2388579" cy="15696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159272" y="10682769"/>
            <a:ext cx="4905842" cy="15621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8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88664" y="5"/>
            <a:ext cx="4185872" cy="1274615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9830" r="24513" b="35344"/>
          <a:stretch/>
        </p:blipFill>
        <p:spPr bwMode="auto">
          <a:xfrm>
            <a:off x="13297668" y="5"/>
            <a:ext cx="7979586" cy="537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73246" r="59621" b="18382"/>
          <a:stretch/>
        </p:blipFill>
        <p:spPr bwMode="auto">
          <a:xfrm>
            <a:off x="16308729" y="5376600"/>
            <a:ext cx="4941482" cy="151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9830" r="24513" b="35344"/>
          <a:stretch/>
        </p:blipFill>
        <p:spPr bwMode="auto">
          <a:xfrm>
            <a:off x="5366442" y="5"/>
            <a:ext cx="7931225" cy="537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t="73437" r="59874" b="18256"/>
          <a:stretch/>
        </p:blipFill>
        <p:spPr bwMode="auto">
          <a:xfrm>
            <a:off x="8560849" y="5376599"/>
            <a:ext cx="4736818" cy="151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16308729" y="6895306"/>
            <a:ext cx="4869741" cy="67748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0476"/>
              </a:lnSpc>
            </a:pPr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１</a:t>
            </a:r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7000" dirty="0"/>
              <a:t>憎惡、妒恨</a:t>
            </a:r>
            <a:endParaRPr lang="en-US" altLang="zh-TW" sz="7000" dirty="0"/>
          </a:p>
          <a:p>
            <a:pPr>
              <a:lnSpc>
                <a:spcPts val="10476"/>
              </a:lnSpc>
            </a:pPr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２</a:t>
            </a:r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7000" dirty="0"/>
              <a:t>害怕、畏懼</a:t>
            </a:r>
            <a:endParaRPr lang="en-US" altLang="zh-TW" sz="7000" dirty="0"/>
          </a:p>
          <a:p>
            <a:pPr>
              <a:lnSpc>
                <a:spcPts val="10476"/>
              </a:lnSpc>
            </a:pPr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３</a:t>
            </a:r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7000" dirty="0"/>
              <a:t>禁戒</a:t>
            </a:r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61920" y="7065793"/>
            <a:ext cx="903153" cy="2002000"/>
          </a:xfrm>
          <a:prstGeom prst="rect">
            <a:avLst/>
          </a:prstGeom>
        </p:spPr>
        <p:txBody>
          <a:bodyPr wrap="none" lIns="199559" tIns="99779" rIns="199559" bIns="99779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8" t="10000" r="46837" b="37500"/>
          <a:stretch/>
        </p:blipFill>
        <p:spPr bwMode="auto">
          <a:xfrm>
            <a:off x="13297668" y="7356952"/>
            <a:ext cx="3011062" cy="648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3964806" y="5157714"/>
            <a:ext cx="1420730" cy="3136663"/>
          </a:xfrm>
          <a:prstGeom prst="rect">
            <a:avLst/>
          </a:prstGeom>
        </p:spPr>
        <p:txBody>
          <a:bodyPr wrap="none" lIns="424095" tIns="212044" rIns="424095" bIns="212044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endParaRPr lang="en-US" altLang="zh-TW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endParaRPr lang="en-US" altLang="zh-TW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9952044" y="6928946"/>
            <a:ext cx="3178341" cy="67748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0476"/>
              </a:lnSpc>
            </a:pPr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１</a:t>
            </a:r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6500" dirty="0"/>
              <a:t>因別人勝過自 </a:t>
            </a:r>
            <a:endParaRPr lang="en-US" altLang="zh-TW" sz="6500" dirty="0"/>
          </a:p>
          <a:p>
            <a:pPr>
              <a:lnSpc>
                <a:spcPts val="10476"/>
              </a:lnSpc>
            </a:pPr>
            <a:r>
              <a:rPr lang="zh-TW" altLang="en-US" sz="6500" dirty="0"/>
              <a:t>      己而內心憎恨</a:t>
            </a:r>
            <a:endParaRPr lang="zh-TW" altLang="en-US" sz="65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332427" y="7065793"/>
            <a:ext cx="903153" cy="2002000"/>
          </a:xfrm>
          <a:prstGeom prst="rect">
            <a:avLst/>
          </a:prstGeom>
        </p:spPr>
        <p:txBody>
          <a:bodyPr wrap="none" lIns="199559" tIns="99779" rIns="199559" bIns="99779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2135" y="5975924"/>
            <a:ext cx="1421889" cy="9846192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童言無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忌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6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sz="6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54119" y="5975925"/>
            <a:ext cx="1421889" cy="9045973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天妒紅顏</a:t>
            </a:r>
            <a:endParaRPr lang="en-US" altLang="zh-TW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9487068" y="1682527"/>
            <a:ext cx="1691403" cy="2171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8641366" y="5376600"/>
            <a:ext cx="2203174" cy="145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11486726" y="1602305"/>
            <a:ext cx="1691403" cy="2171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10952240" y="5376600"/>
            <a:ext cx="2203174" cy="145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2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96</Words>
  <Application>Microsoft Office PowerPoint</Application>
  <PresentationFormat>自訂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文鼎標楷注音</vt:lpstr>
      <vt:lpstr>王漢宗中楷體注音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67</cp:revision>
  <dcterms:created xsi:type="dcterms:W3CDTF">2020-12-15T00:05:38Z</dcterms:created>
  <dcterms:modified xsi:type="dcterms:W3CDTF">2022-05-30T00:57:03Z</dcterms:modified>
</cp:coreProperties>
</file>