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277" r:id="rId3"/>
    <p:sldId id="278" r:id="rId4"/>
  </p:sldIdLst>
  <p:sldSz cx="21242338" cy="13790613"/>
  <p:notesSz cx="6858000" cy="9144000"/>
  <p:defaultTextStyle>
    <a:defPPr>
      <a:defRPr lang="zh-TW"/>
    </a:defPPr>
    <a:lvl1pPr marL="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" y="294"/>
      </p:cViewPr>
      <p:guideLst>
        <p:guide orient="horz" pos="4344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58A21-C03E-41DD-9E56-2BC6C23FD62D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4542-66EE-4C4D-9AF6-598994983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7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A01A-9FCF-444F-A541-3BA786A2F414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85800"/>
            <a:ext cx="528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EE41-528E-4B8E-A45A-9FDDF3A5EE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23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3176" y="4284030"/>
            <a:ext cx="18055988" cy="295604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6351" y="7814681"/>
            <a:ext cx="14869637" cy="3524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8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8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84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8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400695" y="552266"/>
            <a:ext cx="4779526" cy="11766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2117" y="552266"/>
            <a:ext cx="13984539" cy="11766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7998" y="8861747"/>
            <a:ext cx="18055988" cy="2738969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7998" y="5845051"/>
            <a:ext cx="18055988" cy="301669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997793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9558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9338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99117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98896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98676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9845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98234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2117" y="3217811"/>
            <a:ext cx="9382032" cy="9101167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98189" y="3217811"/>
            <a:ext cx="9382032" cy="9101167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8" y="3086928"/>
            <a:ext cx="9385722" cy="128648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2118" y="4373412"/>
            <a:ext cx="9385722" cy="7945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790814" y="3086928"/>
            <a:ext cx="9389408" cy="128648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790814" y="4373412"/>
            <a:ext cx="9389408" cy="7945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2118" y="549070"/>
            <a:ext cx="6988583" cy="2336743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164" y="549071"/>
            <a:ext cx="11875057" cy="11769906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2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2118" y="2885815"/>
            <a:ext cx="6988583" cy="9433164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3647" y="9653430"/>
            <a:ext cx="12745403" cy="113964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63647" y="1232217"/>
            <a:ext cx="12745403" cy="8274368"/>
          </a:xfrm>
        </p:spPr>
        <p:txBody>
          <a:bodyPr/>
          <a:lstStyle>
            <a:lvl1pPr marL="0" indent="0">
              <a:buNone/>
              <a:defRPr sz="7000"/>
            </a:lvl1pPr>
            <a:lvl2pPr marL="997793" indent="0">
              <a:buNone/>
              <a:defRPr sz="6100"/>
            </a:lvl2pPr>
            <a:lvl3pPr marL="1995587" indent="0">
              <a:buNone/>
              <a:defRPr sz="5200"/>
            </a:lvl3pPr>
            <a:lvl4pPr marL="2993380" indent="0">
              <a:buNone/>
              <a:defRPr sz="4400"/>
            </a:lvl4pPr>
            <a:lvl5pPr marL="3991173" indent="0">
              <a:buNone/>
              <a:defRPr sz="4400"/>
            </a:lvl5pPr>
            <a:lvl6pPr marL="4988966" indent="0">
              <a:buNone/>
              <a:defRPr sz="4400"/>
            </a:lvl6pPr>
            <a:lvl7pPr marL="5986760" indent="0">
              <a:buNone/>
              <a:defRPr sz="4400"/>
            </a:lvl7pPr>
            <a:lvl8pPr marL="6984553" indent="0">
              <a:buNone/>
              <a:defRPr sz="4400"/>
            </a:lvl8pPr>
            <a:lvl9pPr marL="7982346" indent="0">
              <a:buNone/>
              <a:defRPr sz="4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63647" y="10793071"/>
            <a:ext cx="12745403" cy="1618481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2117" y="552263"/>
            <a:ext cx="19118105" cy="2298436"/>
          </a:xfrm>
          <a:prstGeom prst="rect">
            <a:avLst/>
          </a:prstGeom>
        </p:spPr>
        <p:txBody>
          <a:bodyPr vert="horz" lIns="199559" tIns="99779" rIns="199559" bIns="99779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217811"/>
            <a:ext cx="19118105" cy="9101167"/>
          </a:xfrm>
          <a:prstGeom prst="rect">
            <a:avLst/>
          </a:prstGeom>
        </p:spPr>
        <p:txBody>
          <a:bodyPr vert="horz" lIns="199559" tIns="99779" rIns="199559" bIns="9977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2118" y="12781857"/>
            <a:ext cx="4956546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257800" y="12781857"/>
            <a:ext cx="6726740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223676" y="12781857"/>
            <a:ext cx="4956546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95587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8345" indent="-748345" algn="l" defTabSz="1995587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414" indent="-623621" algn="l" defTabSz="1995587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9448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92276" indent="-498897" algn="l" defTabSz="199558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0070" indent="-498897" algn="l" defTabSz="1995587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48786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485656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483450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48124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779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95587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9338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9117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8896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8676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8455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8234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88664" y="5"/>
            <a:ext cx="4185872" cy="1274615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生字練習：</a:t>
            </a:r>
          </a:p>
        </p:txBody>
      </p:sp>
      <p:sp>
        <p:nvSpPr>
          <p:cNvPr id="3" name="橢圓 2"/>
          <p:cNvSpPr/>
          <p:nvPr/>
        </p:nvSpPr>
        <p:spPr>
          <a:xfrm>
            <a:off x="3543215" y="2696123"/>
            <a:ext cx="2341935" cy="18823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</a:p>
        </p:txBody>
      </p:sp>
      <p:sp>
        <p:nvSpPr>
          <p:cNvPr id="4" name="橢圓 3"/>
          <p:cNvSpPr/>
          <p:nvPr/>
        </p:nvSpPr>
        <p:spPr>
          <a:xfrm>
            <a:off x="3543215" y="5592111"/>
            <a:ext cx="2341935" cy="18823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543215" y="8198501"/>
            <a:ext cx="2341935" cy="18823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/>
          <p:cNvSpPr/>
          <p:nvPr/>
        </p:nvSpPr>
        <p:spPr>
          <a:xfrm>
            <a:off x="249742" y="5630075"/>
            <a:ext cx="2676497" cy="213403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13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36711" r="63704" b="13125"/>
          <a:stretch/>
        </p:blipFill>
        <p:spPr bwMode="auto">
          <a:xfrm>
            <a:off x="4097209" y="5630076"/>
            <a:ext cx="1003687" cy="18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6" b="78125" l="24085" r="54466">
                        <a14:foregroundMark x1="32650" y1="61328" x2="29502" y2="70052"/>
                        <a14:foregroundMark x1="40556" y1="61979" x2="42899" y2="67318"/>
                        <a14:foregroundMark x1="45168" y1="61979" x2="48316" y2="68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6502" r="50000" b="21250"/>
          <a:stretch/>
        </p:blipFill>
        <p:spPr bwMode="auto">
          <a:xfrm>
            <a:off x="3325628" y="8349089"/>
            <a:ext cx="2518841" cy="158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5885150" y="2604347"/>
            <a:ext cx="15274728" cy="1974169"/>
            <a:chOff x="2533328" y="1295128"/>
            <a:chExt cx="6575176" cy="981744"/>
          </a:xfrm>
        </p:grpSpPr>
        <p:cxnSp>
          <p:nvCxnSpPr>
            <p:cNvPr id="10" name="直線接點 9"/>
            <p:cNvCxnSpPr>
              <a:stCxn id="3" idx="6"/>
            </p:cNvCxnSpPr>
            <p:nvPr/>
          </p:nvCxnSpPr>
          <p:spPr>
            <a:xfrm>
              <a:off x="2533328" y="1808820"/>
              <a:ext cx="64311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2843808" y="1316400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139952" y="131338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5508104" y="134076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6804248" y="132862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8100392" y="129512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844468" y="5488206"/>
            <a:ext cx="15274728" cy="1974169"/>
            <a:chOff x="2533328" y="1295128"/>
            <a:chExt cx="6575176" cy="981744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2533328" y="1808820"/>
              <a:ext cx="64311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2843808" y="1316400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4139952" y="131338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5508104" y="134076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6804248" y="132862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8100392" y="129512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885150" y="8143436"/>
            <a:ext cx="9252609" cy="1937458"/>
            <a:chOff x="2533328" y="1313384"/>
            <a:chExt cx="3982888" cy="963488"/>
          </a:xfrm>
        </p:grpSpPr>
        <p:cxnSp>
          <p:nvCxnSpPr>
            <p:cNvPr id="29" name="直線接點 28"/>
            <p:cNvCxnSpPr>
              <a:endCxn id="32" idx="6"/>
            </p:cNvCxnSpPr>
            <p:nvPr/>
          </p:nvCxnSpPr>
          <p:spPr>
            <a:xfrm>
              <a:off x="2533328" y="1808820"/>
              <a:ext cx="398288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橢圓 29"/>
            <p:cNvSpPr/>
            <p:nvPr/>
          </p:nvSpPr>
          <p:spPr>
            <a:xfrm>
              <a:off x="2843808" y="1316400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4139952" y="131338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5508104" y="134076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37844" r="89798" b="50281"/>
          <a:stretch/>
        </p:blipFill>
        <p:spPr bwMode="auto">
          <a:xfrm>
            <a:off x="8948360" y="298556"/>
            <a:ext cx="2356852" cy="142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37844" r="79666" b="50281"/>
          <a:stretch/>
        </p:blipFill>
        <p:spPr bwMode="auto">
          <a:xfrm>
            <a:off x="11081238" y="298557"/>
            <a:ext cx="2198393" cy="136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37844" r="69486" b="50281"/>
          <a:stretch/>
        </p:blipFill>
        <p:spPr bwMode="auto">
          <a:xfrm>
            <a:off x="13355233" y="298556"/>
            <a:ext cx="2117088" cy="142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37844" r="59743" b="50281"/>
          <a:stretch/>
        </p:blipFill>
        <p:spPr bwMode="auto">
          <a:xfrm>
            <a:off x="15472321" y="231458"/>
            <a:ext cx="2409402" cy="142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38125" r="50000" b="50000"/>
          <a:stretch/>
        </p:blipFill>
        <p:spPr bwMode="auto">
          <a:xfrm>
            <a:off x="18108137" y="252326"/>
            <a:ext cx="1966691" cy="138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9" t="33229" r="20013" b="47187"/>
          <a:stretch/>
        </p:blipFill>
        <p:spPr bwMode="auto">
          <a:xfrm>
            <a:off x="4323136" y="298556"/>
            <a:ext cx="4566573" cy="139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229" r="51340" b="46579"/>
          <a:stretch/>
        </p:blipFill>
        <p:spPr bwMode="auto">
          <a:xfrm>
            <a:off x="2355511" y="11673689"/>
            <a:ext cx="6927409" cy="143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46980" r="19947" b="33073"/>
          <a:stretch/>
        </p:blipFill>
        <p:spPr bwMode="auto">
          <a:xfrm>
            <a:off x="9282923" y="11681337"/>
            <a:ext cx="11612768" cy="142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6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88664" y="5"/>
            <a:ext cx="4185872" cy="1274615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生字練習：</a:t>
            </a:r>
          </a:p>
        </p:txBody>
      </p:sp>
      <p:sp>
        <p:nvSpPr>
          <p:cNvPr id="3" name="橢圓 2"/>
          <p:cNvSpPr/>
          <p:nvPr/>
        </p:nvSpPr>
        <p:spPr>
          <a:xfrm>
            <a:off x="3543215" y="2696123"/>
            <a:ext cx="2341935" cy="18823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</a:p>
        </p:txBody>
      </p:sp>
      <p:sp>
        <p:nvSpPr>
          <p:cNvPr id="4" name="橢圓 3"/>
          <p:cNvSpPr/>
          <p:nvPr/>
        </p:nvSpPr>
        <p:spPr>
          <a:xfrm>
            <a:off x="3543215" y="5592111"/>
            <a:ext cx="2341935" cy="18823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543215" y="8198501"/>
            <a:ext cx="2341935" cy="18823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6" name="心形 5"/>
          <p:cNvSpPr/>
          <p:nvPr/>
        </p:nvSpPr>
        <p:spPr>
          <a:xfrm>
            <a:off x="249742" y="5630075"/>
            <a:ext cx="2676497" cy="213403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13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36711" r="63704" b="13125"/>
          <a:stretch/>
        </p:blipFill>
        <p:spPr bwMode="auto">
          <a:xfrm>
            <a:off x="4097209" y="5630076"/>
            <a:ext cx="1003687" cy="18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6" b="78125" l="24085" r="54466">
                        <a14:foregroundMark x1="32650" y1="61328" x2="29502" y2="70052"/>
                        <a14:foregroundMark x1="40556" y1="61979" x2="42899" y2="67318"/>
                        <a14:foregroundMark x1="45168" y1="61979" x2="48316" y2="68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6502" r="50000" b="21250"/>
          <a:stretch/>
        </p:blipFill>
        <p:spPr bwMode="auto">
          <a:xfrm>
            <a:off x="3325628" y="8349089"/>
            <a:ext cx="2518841" cy="158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5885150" y="2604347"/>
            <a:ext cx="15274728" cy="1974169"/>
            <a:chOff x="2533328" y="1295128"/>
            <a:chExt cx="6575176" cy="981744"/>
          </a:xfrm>
        </p:grpSpPr>
        <p:cxnSp>
          <p:nvCxnSpPr>
            <p:cNvPr id="10" name="直線接點 9"/>
            <p:cNvCxnSpPr>
              <a:stCxn id="3" idx="6"/>
            </p:cNvCxnSpPr>
            <p:nvPr/>
          </p:nvCxnSpPr>
          <p:spPr>
            <a:xfrm>
              <a:off x="2533328" y="1808820"/>
              <a:ext cx="64311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2843808" y="1316400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怠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4139952" y="131338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忍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5508104" y="134076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忘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6804248" y="132862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思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8100392" y="129512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態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844468" y="5488206"/>
            <a:ext cx="15274728" cy="1974169"/>
            <a:chOff x="2533328" y="1295128"/>
            <a:chExt cx="6575176" cy="981744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2533328" y="1808820"/>
              <a:ext cx="643116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橢圓 22"/>
            <p:cNvSpPr/>
            <p:nvPr/>
          </p:nvSpPr>
          <p:spPr>
            <a:xfrm>
              <a:off x="2843808" y="1316400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愉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4139952" y="131338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悔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5508104" y="134076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性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6804248" y="132862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怕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8100392" y="129512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恃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885150" y="8143436"/>
            <a:ext cx="9252609" cy="1937458"/>
            <a:chOff x="2533328" y="1313384"/>
            <a:chExt cx="3982888" cy="963488"/>
          </a:xfrm>
        </p:grpSpPr>
        <p:cxnSp>
          <p:nvCxnSpPr>
            <p:cNvPr id="29" name="直線接點 28"/>
            <p:cNvCxnSpPr>
              <a:endCxn id="32" idx="6"/>
            </p:cNvCxnSpPr>
            <p:nvPr/>
          </p:nvCxnSpPr>
          <p:spPr>
            <a:xfrm>
              <a:off x="2533328" y="1808820"/>
              <a:ext cx="398288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橢圓 29"/>
            <p:cNvSpPr/>
            <p:nvPr/>
          </p:nvSpPr>
          <p:spPr>
            <a:xfrm>
              <a:off x="2843808" y="1316400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忝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4139952" y="1313384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恭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5508104" y="1340768"/>
              <a:ext cx="1008112" cy="9361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慕</a:t>
              </a:r>
              <a:endParaRPr lang="zh-TW" altLang="en-US" sz="1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37844" r="89798" b="50281"/>
          <a:stretch/>
        </p:blipFill>
        <p:spPr bwMode="auto">
          <a:xfrm>
            <a:off x="8948360" y="298556"/>
            <a:ext cx="2356852" cy="142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37844" r="79666" b="50281"/>
          <a:stretch/>
        </p:blipFill>
        <p:spPr bwMode="auto">
          <a:xfrm>
            <a:off x="11081238" y="298557"/>
            <a:ext cx="2198393" cy="136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37844" r="69486" b="50281"/>
          <a:stretch/>
        </p:blipFill>
        <p:spPr bwMode="auto">
          <a:xfrm>
            <a:off x="13355233" y="298556"/>
            <a:ext cx="2117088" cy="142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37844" r="59743" b="50281"/>
          <a:stretch/>
        </p:blipFill>
        <p:spPr bwMode="auto">
          <a:xfrm>
            <a:off x="15472321" y="231458"/>
            <a:ext cx="2409402" cy="142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38125" r="50000" b="50000"/>
          <a:stretch/>
        </p:blipFill>
        <p:spPr bwMode="auto">
          <a:xfrm>
            <a:off x="18108137" y="252326"/>
            <a:ext cx="1966691" cy="138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9" t="33229" r="20013" b="47187"/>
          <a:stretch/>
        </p:blipFill>
        <p:spPr bwMode="auto">
          <a:xfrm>
            <a:off x="4323136" y="298556"/>
            <a:ext cx="4566573" cy="139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33229" r="51340" b="46579"/>
          <a:stretch/>
        </p:blipFill>
        <p:spPr bwMode="auto">
          <a:xfrm>
            <a:off x="2355511" y="11673689"/>
            <a:ext cx="6927409" cy="143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46980" r="19947" b="33073"/>
          <a:stretch/>
        </p:blipFill>
        <p:spPr bwMode="auto">
          <a:xfrm>
            <a:off x="9282923" y="11681337"/>
            <a:ext cx="11612768" cy="142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88664" y="5"/>
            <a:ext cx="4185872" cy="1274615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短語練習：</a:t>
            </a:r>
          </a:p>
        </p:txBody>
      </p:sp>
      <p:sp>
        <p:nvSpPr>
          <p:cNvPr id="3" name="矩形 2"/>
          <p:cNvSpPr/>
          <p:nvPr/>
        </p:nvSpPr>
        <p:spPr>
          <a:xfrm>
            <a:off x="82461" y="1057998"/>
            <a:ext cx="10036865" cy="1402855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pPr>
              <a:lnSpc>
                <a:spcPts val="7638"/>
              </a:lnSpc>
            </a:pPr>
            <a:r>
              <a:rPr lang="en-US" altLang="zh-TW" sz="6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6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細雨灑輕舟</a:t>
            </a:r>
            <a:r>
              <a:rPr lang="zh-TW" altLang="en-US" sz="6100" b="1" dirty="0">
                <a:solidFill>
                  <a:schemeClr val="tx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84820" y="2706926"/>
            <a:ext cx="18066357" cy="1341941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pPr>
              <a:lnSpc>
                <a:spcPts val="7638"/>
              </a:lnSpc>
            </a:pP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</a:t>
            </a:r>
            <a:r>
              <a:rPr lang="zh-TW" altLang="en-US" sz="61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回憶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r>
              <a:rPr lang="zh-TW" altLang="en-US" sz="61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上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</a:t>
            </a:r>
            <a:r>
              <a:rPr lang="zh-TW" altLang="en-US" sz="61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心頭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。 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1026" name="Picture 2" descr="心的照片和图片大全(第1页) - 要无忧健康图库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15863" r="6793" b="9897"/>
          <a:stretch/>
        </p:blipFill>
        <p:spPr bwMode="auto">
          <a:xfrm>
            <a:off x="13448798" y="611116"/>
            <a:ext cx="5197081" cy="38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回憶起- 相片| Facebook"/>
          <p:cNvSpPr>
            <a:spLocks noChangeAspect="1" noChangeArrowheads="1"/>
          </p:cNvSpPr>
          <p:nvPr/>
        </p:nvSpPr>
        <p:spPr bwMode="auto">
          <a:xfrm>
            <a:off x="361415" y="-290496"/>
            <a:ext cx="708078" cy="6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99559" tIns="99779" rIns="199559" bIns="99779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回憶起- 相片| Facebook"/>
          <p:cNvSpPr>
            <a:spLocks noChangeAspect="1" noChangeArrowheads="1"/>
          </p:cNvSpPr>
          <p:nvPr/>
        </p:nvSpPr>
        <p:spPr bwMode="auto">
          <a:xfrm>
            <a:off x="715453" y="15962"/>
            <a:ext cx="708078" cy="6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99559" tIns="99779" rIns="199559" bIns="99779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回憶起- 相片| Facebook"/>
          <p:cNvSpPr>
            <a:spLocks noChangeAspect="1" noChangeArrowheads="1"/>
          </p:cNvSpPr>
          <p:nvPr/>
        </p:nvSpPr>
        <p:spPr bwMode="auto">
          <a:xfrm>
            <a:off x="1069492" y="322420"/>
            <a:ext cx="708078" cy="6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99559" tIns="99779" rIns="199559" bIns="99779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23456" r="35487" b="39566"/>
          <a:stretch/>
        </p:blipFill>
        <p:spPr>
          <a:xfrm>
            <a:off x="14180554" y="211169"/>
            <a:ext cx="3680887" cy="2495757"/>
          </a:xfrm>
          <a:prstGeom prst="cloud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84820" y="5012915"/>
            <a:ext cx="18066357" cy="1341941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pPr>
              <a:lnSpc>
                <a:spcPts val="7638"/>
              </a:lnSpc>
            </a:pP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</a:t>
            </a:r>
            <a:r>
              <a:rPr lang="zh-TW" altLang="en-US" sz="61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熱血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灑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</a:t>
            </a:r>
            <a:r>
              <a:rPr lang="zh-TW" altLang="en-US" sz="61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街頭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 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1034" name="Picture 10" descr="鋼鋸嶺》神化男主？真人遠比電影牛逼好嗎！！你one more一個試試_show一點- 微文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673" y="4628549"/>
            <a:ext cx="5264135" cy="30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79844" y="6611765"/>
            <a:ext cx="12281417" cy="1402855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pPr>
              <a:lnSpc>
                <a:spcPts val="7638"/>
              </a:lnSpc>
            </a:pPr>
            <a:r>
              <a:rPr lang="en-US" altLang="zh-TW" sz="6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6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先</a:t>
            </a:r>
            <a:r>
              <a:rPr lang="en-US" altLang="zh-TW" sz="6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</a:t>
            </a:r>
            <a:r>
              <a:rPr lang="zh-TW" altLang="en-US" sz="6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</a:t>
            </a:r>
            <a:r>
              <a:rPr lang="en-US" altLang="zh-TW" sz="6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</a:t>
            </a:r>
            <a:r>
              <a:rPr lang="zh-TW" altLang="en-US" sz="6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最後</a:t>
            </a:r>
            <a:r>
              <a:rPr lang="en-US" altLang="zh-TW" sz="6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</a:t>
            </a:r>
            <a:endParaRPr lang="en-US" altLang="zh-TW" sz="4800" b="1" dirty="0">
              <a:solidFill>
                <a:schemeClr val="accent2">
                  <a:lumMod val="75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077" y="7908902"/>
            <a:ext cx="20594958" cy="1402855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pPr>
              <a:lnSpc>
                <a:spcPts val="7638"/>
              </a:lnSpc>
            </a:pP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先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寫完作業，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複習功課，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最後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就能放鬆休息。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8084" y="10598611"/>
            <a:ext cx="20594958" cy="3352107"/>
          </a:xfrm>
          <a:prstGeom prst="rect">
            <a:avLst/>
          </a:prstGeom>
        </p:spPr>
        <p:txBody>
          <a:bodyPr wrap="square" lIns="424095" tIns="212044" rIns="424095" bIns="212044">
            <a:spAutoFit/>
          </a:bodyPr>
          <a:lstStyle/>
          <a:p>
            <a:pPr>
              <a:lnSpc>
                <a:spcPts val="7638"/>
              </a:lnSpc>
            </a:pP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先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搭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高鐵 </a:t>
            </a:r>
            <a:r>
              <a:rPr lang="zh-TW" altLang="en-US" sz="4800" b="1" u="sng" dirty="0" smtClean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，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再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轉乘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  <a:r>
              <a:rPr lang="zh-TW" altLang="en-US" sz="4800" b="1" u="sng" dirty="0" smtClean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捷運  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，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ts val="7638"/>
              </a:lnSpc>
            </a:pP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  <a:p>
            <a:pPr>
              <a:lnSpc>
                <a:spcPts val="7638"/>
              </a:lnSpc>
            </a:pP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最後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就能到達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</a:t>
            </a:r>
            <a:r>
              <a:rPr lang="zh-TW" altLang="en-US" sz="4800" b="1" u="sng" dirty="0" smtClean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 </a:t>
            </a:r>
            <a:r>
              <a:rPr lang="zh-TW" altLang="en-US" sz="4800" b="1" u="sng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跨年煙火  </a:t>
            </a:r>
            <a:r>
              <a:rPr lang="zh-TW" altLang="en-US" sz="4800" b="1" u="sng" dirty="0" smtClean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 </a:t>
            </a:r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 的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場地。</a:t>
            </a:r>
            <a:endParaRPr lang="en-US" altLang="zh-TW" sz="4800" b="1" dirty="0">
              <a:solidFill>
                <a:schemeClr val="tx2">
                  <a:lumMod val="75000"/>
                </a:schemeClr>
              </a:solidFill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  <p:pic>
        <p:nvPicPr>
          <p:cNvPr id="1038" name="Picture 14" descr="常客優惠方案逾期未領取回饋金「台北捷運Go」APP會員發送簡訊提醒一個月補領-最新消息-i-fare 福利好幫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847" y="9049817"/>
            <a:ext cx="2209061" cy="19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2020跨年煙火線上直播懶人包：台北101、日月潭、劍湖山、義大世界#時間(150762) - 癮科技Cool3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4483" r="51400" b="2298"/>
          <a:stretch/>
        </p:blipFill>
        <p:spPr bwMode="auto">
          <a:xfrm>
            <a:off x="16810572" y="8911306"/>
            <a:ext cx="3992473" cy="47895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932305" y="2214786"/>
            <a:ext cx="3362276" cy="15327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99559" tIns="99779" rIns="199559" bIns="99779" spcCol="0"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8855070" y="2210525"/>
            <a:ext cx="3362276" cy="153275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99559" tIns="99779" rIns="199559" bIns="99779" spcCol="0"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932305" y="4421786"/>
            <a:ext cx="3362276" cy="16044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99559" tIns="99779" rIns="199559" bIns="99779" spcCol="0"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8876382" y="4289204"/>
            <a:ext cx="3340964" cy="17136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99559" tIns="99779" rIns="199559" bIns="99779" spcCol="0"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2844305" y="10005906"/>
            <a:ext cx="3168352" cy="1592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99559" tIns="99779" rIns="199559" bIns="99779" spcCol="0" rtlCol="0" anchor="ctr"/>
          <a:lstStyle/>
          <a:p>
            <a:pPr algn="ctr"/>
            <a:endParaRPr lang="zh-TW" altLang="en-US"/>
          </a:p>
        </p:txBody>
      </p:sp>
      <p:pic>
        <p:nvPicPr>
          <p:cNvPr id="1036" name="Picture 12" descr="台灣高鐵Vector Graphics 向量插圖illustr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70" b="97778" l="0" r="93359">
                        <a14:foregroundMark x1="9961" y1="60317" x2="38281" y2="8254"/>
                        <a14:foregroundMark x1="39258" y1="9524" x2="67773" y2="6984"/>
                        <a14:foregroundMark x1="14063" y1="84127" x2="43750" y2="15873"/>
                        <a14:foregroundMark x1="35547" y1="8889" x2="10938" y2="56190"/>
                        <a14:foregroundMark x1="85156" y1="20952" x2="93359" y2="2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313">
            <a:off x="112578" y="9701894"/>
            <a:ext cx="2591250" cy="13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圓角矩形 24"/>
          <p:cNvSpPr/>
          <p:nvPr/>
        </p:nvSpPr>
        <p:spPr>
          <a:xfrm>
            <a:off x="10499253" y="10005905"/>
            <a:ext cx="3362276" cy="159279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99559" tIns="99779" rIns="199559" bIns="99779" spcCol="0"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6732737" y="11863581"/>
            <a:ext cx="5201734" cy="165646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99559" tIns="99779" rIns="199559" bIns="99779" spcCol="0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3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84</Words>
  <Application>Microsoft Office PowerPoint</Application>
  <PresentationFormat>自訂</PresentationFormat>
  <Paragraphs>28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文鼎標楷注音</vt:lpstr>
      <vt:lpstr>王漢宗中楷體注音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70</cp:revision>
  <dcterms:created xsi:type="dcterms:W3CDTF">2020-12-15T00:05:38Z</dcterms:created>
  <dcterms:modified xsi:type="dcterms:W3CDTF">2022-05-30T05:48:12Z</dcterms:modified>
</cp:coreProperties>
</file>