
<file path=[Content_Types].xml><?xml version="1.0" encoding="utf-8"?>
<Types xmlns="http://schemas.openxmlformats.org/package/2006/content-types">
  <Default Extension="mp3" ContentType="audio/mpeg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7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3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738194D-33B5-4099-9384-936DF63B537B}" type="datetimeFigureOut">
              <a:rPr lang="zh-TW" altLang="en-US" smtClean="0"/>
              <a:t>2022/6/6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C1B29FDF-00A0-4BF1-99DF-DE14F3431686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83078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8194D-33B5-4099-9384-936DF63B537B}" type="datetimeFigureOut">
              <a:rPr lang="zh-TW" altLang="en-US" smtClean="0"/>
              <a:t>2022/6/6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29FDF-00A0-4BF1-99DF-DE14F34316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493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8194D-33B5-4099-9384-936DF63B537B}" type="datetimeFigureOut">
              <a:rPr lang="zh-TW" altLang="en-US" smtClean="0"/>
              <a:t>2022/6/6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29FDF-00A0-4BF1-99DF-DE14F34316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9385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8194D-33B5-4099-9384-936DF63B537B}" type="datetimeFigureOut">
              <a:rPr lang="zh-TW" altLang="en-US" smtClean="0"/>
              <a:t>2022/6/6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29FDF-00A0-4BF1-99DF-DE14F34316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109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B738194D-33B5-4099-9384-936DF63B537B}" type="datetimeFigureOut">
              <a:rPr lang="zh-TW" altLang="en-US" smtClean="0"/>
              <a:t>2022/6/6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1B29FDF-00A0-4BF1-99DF-DE14F3431686}" type="slidenum">
              <a:rPr lang="zh-TW" altLang="en-US" smtClean="0"/>
              <a:t>‹#›</a:t>
            </a:fld>
            <a:endParaRPr lang="zh-TW" alt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78546070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8194D-33B5-4099-9384-936DF63B537B}" type="datetimeFigureOut">
              <a:rPr lang="zh-TW" altLang="en-US" smtClean="0"/>
              <a:t>2022/6/6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29FDF-00A0-4BF1-99DF-DE14F34316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6744458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8194D-33B5-4099-9384-936DF63B537B}" type="datetimeFigureOut">
              <a:rPr lang="zh-TW" altLang="en-US" smtClean="0"/>
              <a:t>2022/6/6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29FDF-00A0-4BF1-99DF-DE14F34316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040042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8194D-33B5-4099-9384-936DF63B537B}" type="datetimeFigureOut">
              <a:rPr lang="zh-TW" altLang="en-US" smtClean="0"/>
              <a:t>2022/6/6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29FDF-00A0-4BF1-99DF-DE14F34316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966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8194D-33B5-4099-9384-936DF63B537B}" type="datetimeFigureOut">
              <a:rPr lang="zh-TW" altLang="en-US" smtClean="0"/>
              <a:t>2022/6/6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29FDF-00A0-4BF1-99DF-DE14F34316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9680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B738194D-33B5-4099-9384-936DF63B537B}" type="datetimeFigureOut">
              <a:rPr lang="zh-TW" altLang="en-US" smtClean="0"/>
              <a:t>2022/6/6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C1B29FDF-00A0-4BF1-99DF-DE14F3431686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1888927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B738194D-33B5-4099-9384-936DF63B537B}" type="datetimeFigureOut">
              <a:rPr lang="zh-TW" altLang="en-US" smtClean="0"/>
              <a:t>2022/6/6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C1B29FDF-00A0-4BF1-99DF-DE14F34316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9759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B738194D-33B5-4099-9384-936DF63B537B}" type="datetimeFigureOut">
              <a:rPr lang="zh-TW" altLang="en-US" smtClean="0"/>
              <a:t>2022/6/6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C1B29FDF-00A0-4BF1-99DF-DE14F3431686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06787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3.png"/><Relationship Id="rId4" Type="http://schemas.openxmlformats.org/officeDocument/2006/relationships/image" Target="../media/image8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3.png"/><Relationship Id="rId4" Type="http://schemas.openxmlformats.org/officeDocument/2006/relationships/image" Target="../media/image9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3.png"/><Relationship Id="rId4" Type="http://schemas.openxmlformats.org/officeDocument/2006/relationships/image" Target="../media/image10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3.png"/><Relationship Id="rId4" Type="http://schemas.openxmlformats.org/officeDocument/2006/relationships/image" Target="../media/image11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3.mp3"/><Relationship Id="rId1" Type="http://schemas.microsoft.com/office/2007/relationships/media" Target="../media/media13.mp3"/><Relationship Id="rId5" Type="http://schemas.openxmlformats.org/officeDocument/2006/relationships/image" Target="../media/image13.png"/><Relationship Id="rId4" Type="http://schemas.openxmlformats.org/officeDocument/2006/relationships/image" Target="../media/image12.jp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g"/><Relationship Id="rId5" Type="http://schemas.openxmlformats.org/officeDocument/2006/relationships/image" Target="../media/image8.jpg"/><Relationship Id="rId4" Type="http://schemas.openxmlformats.org/officeDocument/2006/relationships/image" Target="../media/image7.jp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g"/><Relationship Id="rId13" Type="http://schemas.openxmlformats.org/officeDocument/2006/relationships/image" Target="../media/image10.jpg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4.jpg"/><Relationship Id="rId12" Type="http://schemas.openxmlformats.org/officeDocument/2006/relationships/image" Target="../media/image9.jpg"/><Relationship Id="rId2" Type="http://schemas.openxmlformats.org/officeDocument/2006/relationships/audio" Target="../media/media1.mp3"/><Relationship Id="rId16" Type="http://schemas.openxmlformats.org/officeDocument/2006/relationships/image" Target="../media/image13.png"/><Relationship Id="rId1" Type="http://schemas.microsoft.com/office/2007/relationships/media" Target="../media/media1.mp3"/><Relationship Id="rId6" Type="http://schemas.openxmlformats.org/officeDocument/2006/relationships/image" Target="../media/image3.jpg"/><Relationship Id="rId11" Type="http://schemas.openxmlformats.org/officeDocument/2006/relationships/image" Target="../media/image8.jpg"/><Relationship Id="rId5" Type="http://schemas.openxmlformats.org/officeDocument/2006/relationships/image" Target="../media/image2.jpg"/><Relationship Id="rId15" Type="http://schemas.openxmlformats.org/officeDocument/2006/relationships/image" Target="../media/image12.jpg"/><Relationship Id="rId10" Type="http://schemas.openxmlformats.org/officeDocument/2006/relationships/image" Target="../media/image7.jpg"/><Relationship Id="rId4" Type="http://schemas.openxmlformats.org/officeDocument/2006/relationships/image" Target="../media/image1.jpg"/><Relationship Id="rId9" Type="http://schemas.openxmlformats.org/officeDocument/2006/relationships/image" Target="../media/image6.jpg"/><Relationship Id="rId14" Type="http://schemas.openxmlformats.org/officeDocument/2006/relationships/image" Target="../media/image11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5" Type="http://schemas.openxmlformats.org/officeDocument/2006/relationships/image" Target="../media/image13.png"/><Relationship Id="rId4" Type="http://schemas.openxmlformats.org/officeDocument/2006/relationships/image" Target="../media/image1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3.png"/><Relationship Id="rId4" Type="http://schemas.openxmlformats.org/officeDocument/2006/relationships/image" Target="../media/image2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3.png"/><Relationship Id="rId4" Type="http://schemas.openxmlformats.org/officeDocument/2006/relationships/image" Target="../media/image3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3.png"/><Relationship Id="rId4" Type="http://schemas.openxmlformats.org/officeDocument/2006/relationships/image" Target="../media/image4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3.png"/><Relationship Id="rId4" Type="http://schemas.openxmlformats.org/officeDocument/2006/relationships/image" Target="../media/image5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3.png"/><Relationship Id="rId4" Type="http://schemas.openxmlformats.org/officeDocument/2006/relationships/image" Target="../media/image6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3.pn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線上主題教學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—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動物牧場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授課教師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—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王筱怡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34359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48146"/>
          </a:xfrm>
        </p:spPr>
        <p:txBody>
          <a:bodyPr>
            <a:normAutofit fontScale="90000"/>
          </a:bodyPr>
          <a:lstStyle/>
          <a:p>
            <a:r>
              <a:rPr lang="zh-TW" altLang="en-US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生字語詞</a:t>
            </a:r>
            <a:endParaRPr lang="zh-TW" altLang="en-US" u="sng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7118465" y="1642559"/>
            <a:ext cx="68164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0" dirty="0" smtClean="0">
                <a:latin typeface="書法中楷加框（注音一）" panose="02010609010101010101" pitchFamily="49" charset="-120"/>
                <a:ea typeface="書法中楷加框（注音一）" panose="02010609010101010101" pitchFamily="49" charset="-120"/>
              </a:rPr>
              <a:t>鳥兒</a:t>
            </a:r>
            <a:endParaRPr lang="zh-TW" altLang="en-US" sz="12000" dirty="0">
              <a:latin typeface="書法中楷加框（注音一）" panose="02010609010101010101" pitchFamily="49" charset="-120"/>
              <a:ea typeface="書法中楷加框（注音一）" panose="02010609010101010101" pitchFamily="49" charset="-120"/>
            </a:endParaRPr>
          </a:p>
        </p:txBody>
      </p:sp>
      <p:pic>
        <p:nvPicPr>
          <p:cNvPr id="6" name="圖片 5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4806" y="2065757"/>
            <a:ext cx="4872125" cy="336245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鳥兒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459286" y="606830"/>
            <a:ext cx="1374370" cy="1374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123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105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48146"/>
          </a:xfrm>
        </p:spPr>
        <p:txBody>
          <a:bodyPr>
            <a:normAutofit fontScale="90000"/>
          </a:bodyPr>
          <a:lstStyle/>
          <a:p>
            <a:r>
              <a:rPr lang="zh-TW" altLang="en-US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生字語詞</a:t>
            </a:r>
            <a:endParaRPr lang="zh-TW" altLang="en-US" u="sng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7118465" y="1642559"/>
            <a:ext cx="68164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0" dirty="0" smtClean="0">
                <a:latin typeface="書法中楷加框（注音一）" panose="02010609010101010101" pitchFamily="49" charset="-120"/>
                <a:ea typeface="書法中楷加框（注音一）" panose="02010609010101010101" pitchFamily="49" charset="-120"/>
              </a:rPr>
              <a:t>兔子</a:t>
            </a:r>
            <a:endParaRPr lang="zh-TW" altLang="en-US" sz="12000" dirty="0">
              <a:latin typeface="書法中楷加框（注音一）" panose="02010609010101010101" pitchFamily="49" charset="-120"/>
              <a:ea typeface="書法中楷加框（注音一）" panose="02010609010101010101" pitchFamily="49" charset="-120"/>
            </a:endParaRPr>
          </a:p>
        </p:txBody>
      </p:sp>
      <p:pic>
        <p:nvPicPr>
          <p:cNvPr id="7" name="圖片 6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4988" y="1777242"/>
            <a:ext cx="4490874" cy="412479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" name="兔子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610300" y="360911"/>
            <a:ext cx="1539240" cy="1539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7758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98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48146"/>
          </a:xfrm>
        </p:spPr>
        <p:txBody>
          <a:bodyPr>
            <a:normAutofit fontScale="90000"/>
          </a:bodyPr>
          <a:lstStyle/>
          <a:p>
            <a:r>
              <a:rPr lang="zh-TW" altLang="en-US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生字語詞</a:t>
            </a:r>
            <a:endParaRPr lang="zh-TW" altLang="en-US" u="sng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7118465" y="1642559"/>
            <a:ext cx="68164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0" dirty="0" smtClean="0">
                <a:latin typeface="書法中楷加框（注音一）" panose="02010609010101010101" pitchFamily="49" charset="-120"/>
                <a:ea typeface="書法中楷加框（注音一）" panose="02010609010101010101" pitchFamily="49" charset="-120"/>
              </a:rPr>
              <a:t>猴子</a:t>
            </a:r>
            <a:endParaRPr lang="zh-TW" altLang="en-US" sz="12000" dirty="0">
              <a:latin typeface="書法中楷加框（注音一）" panose="02010609010101010101" pitchFamily="49" charset="-120"/>
              <a:ea typeface="書法中楷加框（注音一）" panose="02010609010101010101" pitchFamily="49" charset="-120"/>
            </a:endParaRPr>
          </a:p>
        </p:txBody>
      </p:sp>
      <p:pic>
        <p:nvPicPr>
          <p:cNvPr id="6" name="圖片 5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6044" y="1900151"/>
            <a:ext cx="4364181" cy="399357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猴子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578435" y="435726"/>
            <a:ext cx="1464425" cy="1464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6601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96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48146"/>
          </a:xfrm>
        </p:spPr>
        <p:txBody>
          <a:bodyPr>
            <a:normAutofit fontScale="90000"/>
          </a:bodyPr>
          <a:lstStyle/>
          <a:p>
            <a:r>
              <a:rPr lang="zh-TW" altLang="en-US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生字語詞</a:t>
            </a:r>
            <a:endParaRPr lang="zh-TW" altLang="en-US" u="sng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7118465" y="1642559"/>
            <a:ext cx="68164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0" dirty="0">
                <a:latin typeface="書法中楷加框（注音一）" panose="02010609010101010101" pitchFamily="49" charset="-120"/>
                <a:ea typeface="書法中楷加框（注音一）" panose="02010609010101010101" pitchFamily="49" charset="-120"/>
              </a:rPr>
              <a:t>獵豹</a:t>
            </a:r>
          </a:p>
        </p:txBody>
      </p:sp>
      <p:pic>
        <p:nvPicPr>
          <p:cNvPr id="7" name="圖片 6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9789" y="2011681"/>
            <a:ext cx="4445924" cy="3541221"/>
          </a:xfrm>
          <a:prstGeom prst="rect">
            <a:avLst/>
          </a:prstGeom>
        </p:spPr>
      </p:pic>
      <p:pic>
        <p:nvPicPr>
          <p:cNvPr id="3" name="獵豹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495308" y="520931"/>
            <a:ext cx="1415936" cy="1415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9549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98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48146"/>
          </a:xfrm>
        </p:spPr>
        <p:txBody>
          <a:bodyPr>
            <a:normAutofit fontScale="90000"/>
          </a:bodyPr>
          <a:lstStyle/>
          <a:p>
            <a:r>
              <a:rPr lang="zh-TW" altLang="en-US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生字語詞</a:t>
            </a:r>
            <a:endParaRPr lang="zh-TW" altLang="en-US" u="sng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7118465" y="1642559"/>
            <a:ext cx="68164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0" dirty="0" smtClean="0">
                <a:latin typeface="書法中楷加框（注音一）" panose="02010609010101010101" pitchFamily="49" charset="-120"/>
                <a:ea typeface="書法中楷加框（注音一）" panose="02010609010101010101" pitchFamily="49" charset="-120"/>
              </a:rPr>
              <a:t>袋鼠</a:t>
            </a:r>
            <a:endParaRPr lang="zh-TW" altLang="en-US" sz="12000" dirty="0">
              <a:latin typeface="書法中楷加框（注音一）" panose="02010609010101010101" pitchFamily="49" charset="-120"/>
              <a:ea typeface="書法中楷加框（注音一）" panose="02010609010101010101" pitchFamily="49" charset="-120"/>
            </a:endParaRPr>
          </a:p>
        </p:txBody>
      </p:sp>
      <p:pic>
        <p:nvPicPr>
          <p:cNvPr id="6" name="圖片 5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4571" y="1936867"/>
            <a:ext cx="4758288" cy="36159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袋鼠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459286" y="468976"/>
            <a:ext cx="1402081" cy="1402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6549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96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48146"/>
          </a:xfrm>
        </p:spPr>
        <p:txBody>
          <a:bodyPr>
            <a:normAutofit fontScale="90000"/>
          </a:bodyPr>
          <a:lstStyle/>
          <a:p>
            <a:r>
              <a:rPr lang="zh-TW" altLang="en-US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連連看</a:t>
            </a:r>
            <a:endParaRPr lang="zh-TW" altLang="en-US" u="sng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4" name="圖片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6431" y="1587837"/>
            <a:ext cx="1634576" cy="115555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圖片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5197" y="1606108"/>
            <a:ext cx="1293754" cy="11372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圖片 5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3141" y="1633187"/>
            <a:ext cx="1460875" cy="100159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圖片 7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6824" y="1587837"/>
            <a:ext cx="1398443" cy="111338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圖片 8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9515" y="1633187"/>
            <a:ext cx="1049353" cy="104209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文字方塊 2"/>
          <p:cNvSpPr txBox="1"/>
          <p:nvPr/>
        </p:nvSpPr>
        <p:spPr>
          <a:xfrm>
            <a:off x="1251679" y="4621877"/>
            <a:ext cx="1441646" cy="584775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3200" dirty="0" smtClean="0">
                <a:latin typeface="書法中楷（注音一）" panose="02010609010101010101" pitchFamily="49" charset="-120"/>
                <a:ea typeface="書法中楷（注音一）" panose="02010609010101010101" pitchFamily="49" charset="-120"/>
              </a:rPr>
              <a:t>小貓</a:t>
            </a:r>
            <a:endParaRPr lang="zh-TW" altLang="en-US" sz="3200" dirty="0">
              <a:latin typeface="書法中楷（注音一）" panose="02010609010101010101" pitchFamily="49" charset="-120"/>
              <a:ea typeface="書法中楷（注音一）" panose="02010609010101010101" pitchFamily="49" charset="-120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3221251" y="4621875"/>
            <a:ext cx="1441646" cy="584775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3200" dirty="0" smtClean="0">
                <a:latin typeface="書法中楷（注音一）" panose="02010609010101010101" pitchFamily="49" charset="-120"/>
                <a:ea typeface="書法中楷（注音一）" panose="02010609010101010101" pitchFamily="49" charset="-120"/>
              </a:rPr>
              <a:t>小鳥</a:t>
            </a:r>
            <a:endParaRPr lang="zh-TW" altLang="en-US" sz="3200" dirty="0">
              <a:latin typeface="書法中楷（注音一）" panose="02010609010101010101" pitchFamily="49" charset="-120"/>
              <a:ea typeface="書法中楷（注音一）" panose="02010609010101010101" pitchFamily="49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5190823" y="4621874"/>
            <a:ext cx="1441646" cy="584775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3200" dirty="0" smtClean="0">
                <a:latin typeface="書法中楷（注音一）" panose="02010609010101010101" pitchFamily="49" charset="-120"/>
                <a:ea typeface="書法中楷（注音一）" panose="02010609010101010101" pitchFamily="49" charset="-120"/>
              </a:rPr>
              <a:t>小狗</a:t>
            </a:r>
            <a:endParaRPr lang="zh-TW" altLang="en-US" sz="3200" dirty="0">
              <a:latin typeface="書法中楷（注音一）" panose="02010609010101010101" pitchFamily="49" charset="-120"/>
              <a:ea typeface="書法中楷（注音一）" panose="02010609010101010101" pitchFamily="49" charset="-120"/>
            </a:endParaRPr>
          </a:p>
        </p:txBody>
      </p:sp>
      <p:sp>
        <p:nvSpPr>
          <p:cNvPr id="12" name="文字方塊 11"/>
          <p:cNvSpPr txBox="1"/>
          <p:nvPr/>
        </p:nvSpPr>
        <p:spPr>
          <a:xfrm>
            <a:off x="7140200" y="4621873"/>
            <a:ext cx="1441646" cy="584775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3200" dirty="0" smtClean="0">
                <a:latin typeface="書法中楷（注音一）" panose="02010609010101010101" pitchFamily="49" charset="-120"/>
                <a:ea typeface="書法中楷（注音一）" panose="02010609010101010101" pitchFamily="49" charset="-120"/>
              </a:rPr>
              <a:t>小羊</a:t>
            </a:r>
            <a:endParaRPr lang="zh-TW" altLang="en-US" sz="3200" dirty="0">
              <a:latin typeface="書法中楷（注音一）" panose="02010609010101010101" pitchFamily="49" charset="-120"/>
              <a:ea typeface="書法中楷（注音一）" panose="02010609010101010101" pitchFamily="49" charset="-120"/>
            </a:endParaRPr>
          </a:p>
        </p:txBody>
      </p:sp>
      <p:sp>
        <p:nvSpPr>
          <p:cNvPr id="13" name="文字方塊 12"/>
          <p:cNvSpPr txBox="1"/>
          <p:nvPr/>
        </p:nvSpPr>
        <p:spPr>
          <a:xfrm>
            <a:off x="9089577" y="4621872"/>
            <a:ext cx="1441646" cy="584775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3200" dirty="0" smtClean="0">
                <a:latin typeface="書法中楷（注音一）" panose="02010609010101010101" pitchFamily="49" charset="-120"/>
                <a:ea typeface="書法中楷（注音一）" panose="02010609010101010101" pitchFamily="49" charset="-120"/>
              </a:rPr>
              <a:t>小牛</a:t>
            </a:r>
            <a:endParaRPr lang="zh-TW" altLang="en-US" sz="3200" dirty="0">
              <a:latin typeface="書法中楷（注音一）" panose="02010609010101010101" pitchFamily="49" charset="-120"/>
              <a:ea typeface="書法中楷（注音一）" panose="02010609010101010101" pitchFamily="49" charset="-120"/>
            </a:endParaRPr>
          </a:p>
        </p:txBody>
      </p:sp>
      <p:cxnSp>
        <p:nvCxnSpPr>
          <p:cNvPr id="15" name="直線接點 14"/>
          <p:cNvCxnSpPr>
            <a:stCxn id="4" idx="2"/>
          </p:cNvCxnSpPr>
          <p:nvPr/>
        </p:nvCxnSpPr>
        <p:spPr>
          <a:xfrm>
            <a:off x="2023719" y="2743392"/>
            <a:ext cx="3994696" cy="18784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直線接點 16"/>
          <p:cNvCxnSpPr>
            <a:stCxn id="5" idx="2"/>
            <a:endCxn id="3" idx="0"/>
          </p:cNvCxnSpPr>
          <p:nvPr/>
        </p:nvCxnSpPr>
        <p:spPr>
          <a:xfrm flipH="1">
            <a:off x="1972502" y="2743392"/>
            <a:ext cx="1969572" cy="187848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直線接點 18"/>
          <p:cNvCxnSpPr>
            <a:stCxn id="6" idx="2"/>
            <a:endCxn id="10" idx="0"/>
          </p:cNvCxnSpPr>
          <p:nvPr/>
        </p:nvCxnSpPr>
        <p:spPr>
          <a:xfrm flipH="1">
            <a:off x="3942074" y="2634784"/>
            <a:ext cx="1831505" cy="198709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直線接點 20"/>
          <p:cNvCxnSpPr>
            <a:stCxn id="8" idx="2"/>
            <a:endCxn id="13" idx="0"/>
          </p:cNvCxnSpPr>
          <p:nvPr/>
        </p:nvCxnSpPr>
        <p:spPr>
          <a:xfrm>
            <a:off x="7856046" y="2701223"/>
            <a:ext cx="1954354" cy="192064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直線接點 22"/>
          <p:cNvCxnSpPr>
            <a:stCxn id="9" idx="2"/>
            <a:endCxn id="12" idx="0"/>
          </p:cNvCxnSpPr>
          <p:nvPr/>
        </p:nvCxnSpPr>
        <p:spPr>
          <a:xfrm flipH="1">
            <a:off x="7861023" y="2675283"/>
            <a:ext cx="1963169" cy="194659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261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48146"/>
          </a:xfrm>
        </p:spPr>
        <p:txBody>
          <a:bodyPr>
            <a:normAutofit fontScale="90000"/>
          </a:bodyPr>
          <a:lstStyle/>
          <a:p>
            <a:r>
              <a:rPr lang="zh-TW" altLang="en-US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連連看</a:t>
            </a:r>
            <a:endParaRPr lang="zh-TW" altLang="en-US" u="sng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251679" y="4621877"/>
            <a:ext cx="1441646" cy="584775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3200" dirty="0" smtClean="0">
                <a:latin typeface="書法中楷（注音一）" panose="02010609010101010101" pitchFamily="49" charset="-120"/>
                <a:ea typeface="書法中楷（注音一）" panose="02010609010101010101" pitchFamily="49" charset="-120"/>
              </a:rPr>
              <a:t>猴子</a:t>
            </a:r>
            <a:endParaRPr lang="zh-TW" altLang="en-US" sz="3200" dirty="0">
              <a:latin typeface="書法中楷（注音一）" panose="02010609010101010101" pitchFamily="49" charset="-120"/>
              <a:ea typeface="書法中楷（注音一）" panose="02010609010101010101" pitchFamily="49" charset="-120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3221251" y="4621875"/>
            <a:ext cx="1441646" cy="584775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3200" dirty="0" smtClean="0">
                <a:latin typeface="書法中楷（注音一）" panose="02010609010101010101" pitchFamily="49" charset="-120"/>
                <a:ea typeface="書法中楷（注音一）" panose="02010609010101010101" pitchFamily="49" charset="-120"/>
              </a:rPr>
              <a:t>兔子</a:t>
            </a:r>
            <a:endParaRPr lang="zh-TW" altLang="en-US" sz="3200" dirty="0">
              <a:latin typeface="書法中楷（注音一）" panose="02010609010101010101" pitchFamily="49" charset="-120"/>
              <a:ea typeface="書法中楷（注音一）" panose="02010609010101010101" pitchFamily="49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5190823" y="4621874"/>
            <a:ext cx="1441646" cy="584775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3200" dirty="0" smtClean="0">
                <a:latin typeface="書法中楷（注音一）" panose="02010609010101010101" pitchFamily="49" charset="-120"/>
                <a:ea typeface="書法中楷（注音一）" panose="02010609010101010101" pitchFamily="49" charset="-120"/>
              </a:rPr>
              <a:t>鳥兒</a:t>
            </a:r>
            <a:endParaRPr lang="zh-TW" altLang="en-US" sz="3200" dirty="0">
              <a:latin typeface="書法中楷（注音一）" panose="02010609010101010101" pitchFamily="49" charset="-120"/>
              <a:ea typeface="書法中楷（注音一）" panose="02010609010101010101" pitchFamily="49" charset="-120"/>
            </a:endParaRPr>
          </a:p>
        </p:txBody>
      </p:sp>
      <p:sp>
        <p:nvSpPr>
          <p:cNvPr id="12" name="文字方塊 11"/>
          <p:cNvSpPr txBox="1"/>
          <p:nvPr/>
        </p:nvSpPr>
        <p:spPr>
          <a:xfrm>
            <a:off x="7140200" y="4621873"/>
            <a:ext cx="1441646" cy="584775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3200" dirty="0" smtClean="0">
                <a:latin typeface="書法中楷（注音一）" panose="02010609010101010101" pitchFamily="49" charset="-120"/>
                <a:ea typeface="書法中楷（注音一）" panose="02010609010101010101" pitchFamily="49" charset="-120"/>
              </a:rPr>
              <a:t>魚兒</a:t>
            </a:r>
            <a:endParaRPr lang="zh-TW" altLang="en-US" sz="3200" dirty="0">
              <a:latin typeface="書法中楷（注音一）" panose="02010609010101010101" pitchFamily="49" charset="-120"/>
              <a:ea typeface="書法中楷（注音一）" panose="02010609010101010101" pitchFamily="49" charset="-120"/>
            </a:endParaRPr>
          </a:p>
        </p:txBody>
      </p:sp>
      <p:sp>
        <p:nvSpPr>
          <p:cNvPr id="13" name="文字方塊 12"/>
          <p:cNvSpPr txBox="1"/>
          <p:nvPr/>
        </p:nvSpPr>
        <p:spPr>
          <a:xfrm>
            <a:off x="9089577" y="4621872"/>
            <a:ext cx="1441646" cy="584775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3200" dirty="0" smtClean="0">
                <a:latin typeface="書法中楷（注音一）" panose="02010609010101010101" pitchFamily="49" charset="-120"/>
                <a:ea typeface="書法中楷（注音一）" panose="02010609010101010101" pitchFamily="49" charset="-120"/>
              </a:rPr>
              <a:t>袋鼠</a:t>
            </a:r>
            <a:endParaRPr lang="zh-TW" altLang="en-US" sz="3200" dirty="0">
              <a:latin typeface="書法中楷（注音一）" panose="02010609010101010101" pitchFamily="49" charset="-120"/>
              <a:ea typeface="書法中楷（注音一）" panose="02010609010101010101" pitchFamily="49" charset="-120"/>
            </a:endParaRPr>
          </a:p>
        </p:txBody>
      </p:sp>
      <p:pic>
        <p:nvPicPr>
          <p:cNvPr id="18" name="圖片 17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4865" y="1732648"/>
            <a:ext cx="1235273" cy="10398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" name="圖片 19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8796" y="1701489"/>
            <a:ext cx="1186555" cy="110212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2" name="圖片 21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4009" y="1732648"/>
            <a:ext cx="1169756" cy="10825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4" name="圖片 23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8570" y="1750495"/>
            <a:ext cx="1504906" cy="100411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5" name="圖片 24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76202" y="1750495"/>
            <a:ext cx="1301747" cy="9191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cxnSp>
        <p:nvCxnSpPr>
          <p:cNvPr id="14" name="直線接點 13"/>
          <p:cNvCxnSpPr>
            <a:stCxn id="18" idx="2"/>
            <a:endCxn id="10" idx="0"/>
          </p:cNvCxnSpPr>
          <p:nvPr/>
        </p:nvCxnSpPr>
        <p:spPr>
          <a:xfrm>
            <a:off x="1972502" y="2772460"/>
            <a:ext cx="1969572" cy="18494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直線接點 25"/>
          <p:cNvCxnSpPr>
            <a:stCxn id="20" idx="2"/>
            <a:endCxn id="3" idx="0"/>
          </p:cNvCxnSpPr>
          <p:nvPr/>
        </p:nvCxnSpPr>
        <p:spPr>
          <a:xfrm flipH="1">
            <a:off x="1972502" y="2803618"/>
            <a:ext cx="1969572" cy="181825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直線接點 27"/>
          <p:cNvCxnSpPr>
            <a:stCxn id="22" idx="2"/>
            <a:endCxn id="12" idx="0"/>
          </p:cNvCxnSpPr>
          <p:nvPr/>
        </p:nvCxnSpPr>
        <p:spPr>
          <a:xfrm>
            <a:off x="5878887" y="2815236"/>
            <a:ext cx="1982136" cy="180663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直線接點 29"/>
          <p:cNvCxnSpPr>
            <a:stCxn id="24" idx="2"/>
            <a:endCxn id="11" idx="0"/>
          </p:cNvCxnSpPr>
          <p:nvPr/>
        </p:nvCxnSpPr>
        <p:spPr>
          <a:xfrm flipH="1">
            <a:off x="5911646" y="2754610"/>
            <a:ext cx="1949377" cy="18672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直線接點 31"/>
          <p:cNvCxnSpPr>
            <a:stCxn id="25" idx="2"/>
            <a:endCxn id="13" idx="0"/>
          </p:cNvCxnSpPr>
          <p:nvPr/>
        </p:nvCxnSpPr>
        <p:spPr>
          <a:xfrm flipH="1">
            <a:off x="9810400" y="2669620"/>
            <a:ext cx="16676" cy="195225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820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88572" y="1097280"/>
            <a:ext cx="10515600" cy="5328460"/>
          </a:xfrm>
        </p:spPr>
        <p:txBody>
          <a:bodyPr>
            <a:noAutofit/>
          </a:bodyPr>
          <a:lstStyle/>
          <a:p>
            <a:pPr marL="0" indent="0">
              <a:spcBef>
                <a:spcPts val="2000"/>
              </a:spcBef>
              <a:buNone/>
            </a:pPr>
            <a:r>
              <a:rPr lang="zh-TW" altLang="en-US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zh-TW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</a:t>
            </a:r>
            <a:r>
              <a:rPr lang="zh-TW" altLang="zh-TW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狗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汪</a:t>
            </a:r>
            <a:r>
              <a:rPr lang="zh-TW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汪汪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zh-TW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</a:t>
            </a:r>
            <a:r>
              <a:rPr lang="zh-TW" altLang="zh-TW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貓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喵喵</a:t>
            </a:r>
            <a:r>
              <a:rPr lang="zh-TW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喵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spcBef>
                <a:spcPts val="2000"/>
              </a:spcBef>
              <a:buNone/>
            </a:pPr>
            <a:r>
              <a:rPr lang="zh-TW" altLang="en-US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公</a:t>
            </a:r>
            <a:r>
              <a:rPr lang="zh-TW" altLang="zh-TW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雞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咕</a:t>
            </a:r>
            <a:r>
              <a:rPr lang="zh-TW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咕咕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zh-TW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小鳥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吱</a:t>
            </a:r>
            <a:r>
              <a:rPr lang="zh-TW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吱吱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spcBef>
                <a:spcPts val="2000"/>
              </a:spcBef>
              <a:buNone/>
            </a:pPr>
            <a:r>
              <a:rPr lang="zh-TW" altLang="en-US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zh-TW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小牛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哞哞</a:t>
            </a:r>
            <a:r>
              <a:rPr lang="zh-TW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哞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zh-TW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小羊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咩咩</a:t>
            </a:r>
            <a:r>
              <a:rPr lang="zh-TW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咩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spcBef>
                <a:spcPts val="2000"/>
              </a:spcBef>
              <a:buNone/>
            </a:pPr>
            <a:r>
              <a:rPr lang="zh-TW" altLang="en-US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zh-TW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魚</a:t>
            </a:r>
            <a:r>
              <a:rPr lang="zh-TW" altLang="zh-TW" sz="28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兒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水</a:t>
            </a:r>
            <a:r>
              <a:rPr lang="zh-TW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中游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zh-TW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鳥</a:t>
            </a:r>
            <a:r>
              <a:rPr lang="zh-TW" altLang="zh-TW" sz="28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兒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空中</a:t>
            </a:r>
            <a:r>
              <a:rPr lang="zh-TW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飛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spcBef>
                <a:spcPts val="2000"/>
              </a:spcBef>
              <a:buNone/>
            </a:pPr>
            <a:r>
              <a:rPr lang="zh-TW" altLang="en-US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zh-TW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兔子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地上</a:t>
            </a:r>
            <a:r>
              <a:rPr lang="zh-TW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跳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zh-TW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猴子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樹上</a:t>
            </a:r>
            <a:r>
              <a:rPr lang="zh-TW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爬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spcBef>
                <a:spcPts val="2000"/>
              </a:spcBef>
              <a:buNone/>
            </a:pP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跑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得最快是</a:t>
            </a:r>
            <a:r>
              <a:rPr lang="zh-TW" altLang="zh-TW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獵</a:t>
            </a:r>
            <a:r>
              <a:rPr lang="zh-TW" altLang="zh-TW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豹</a:t>
            </a:r>
            <a:r>
              <a:rPr lang="zh-TW" altLang="en-US" sz="28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2800" b="1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spcBef>
                <a:spcPts val="2000"/>
              </a:spcBef>
              <a:buNone/>
            </a:pP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跳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的最遠是</a:t>
            </a:r>
            <a:r>
              <a:rPr lang="zh-TW" altLang="zh-TW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袋鼠</a:t>
            </a:r>
            <a:r>
              <a:rPr lang="zh-TW" altLang="en-US" sz="28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2800" b="1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spcBef>
                <a:spcPts val="2000"/>
              </a:spcBef>
              <a:buNone/>
            </a:pP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世界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上的動物有好多，我最喜歡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__________</a:t>
            </a:r>
            <a:endParaRPr lang="zh-TW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TW" altLang="en-US" sz="2400" dirty="0"/>
          </a:p>
        </p:txBody>
      </p:sp>
      <p:sp>
        <p:nvSpPr>
          <p:cNvPr id="26" name="文字方塊 25"/>
          <p:cNvSpPr txBox="1"/>
          <p:nvPr/>
        </p:nvSpPr>
        <p:spPr>
          <a:xfrm>
            <a:off x="1064029" y="282633"/>
            <a:ext cx="165423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000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課文</a:t>
            </a:r>
            <a:endParaRPr lang="zh-TW" altLang="en-US" sz="4000" u="sng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28" name="圖片 27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8044" y="83234"/>
            <a:ext cx="1634576" cy="115555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9" name="圖片 28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8877" y="92369"/>
            <a:ext cx="1293754" cy="11372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0" name="圖片 29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3925" y="1405804"/>
            <a:ext cx="941028" cy="983100"/>
          </a:xfrm>
          <a:prstGeom prst="rect">
            <a:avLst/>
          </a:prstGeom>
        </p:spPr>
      </p:pic>
      <p:pic>
        <p:nvPicPr>
          <p:cNvPr id="31" name="圖片 30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5316" y="1471345"/>
            <a:ext cx="1460875" cy="100159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2" name="圖片 31"/>
          <p:cNvPicPr/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7340" y="2627984"/>
            <a:ext cx="1398443" cy="111338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3" name="圖片 32"/>
          <p:cNvPicPr/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5426" y="2699274"/>
            <a:ext cx="1049353" cy="104209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4" name="圖片 33"/>
          <p:cNvPicPr/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9561" y="3913458"/>
            <a:ext cx="1169756" cy="10825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5" name="圖片 34"/>
          <p:cNvPicPr/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5316" y="3913458"/>
            <a:ext cx="1504906" cy="100411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6" name="圖片 35"/>
          <p:cNvPicPr/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8924" y="5049426"/>
            <a:ext cx="1235273" cy="10398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7" name="圖片 36"/>
          <p:cNvPicPr/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6824" y="5008480"/>
            <a:ext cx="1186555" cy="110212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8" name="圖片 37"/>
          <p:cNvPicPr/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9127" y="4517260"/>
            <a:ext cx="917170" cy="800626"/>
          </a:xfrm>
          <a:prstGeom prst="rect">
            <a:avLst/>
          </a:prstGeom>
        </p:spPr>
      </p:pic>
      <p:pic>
        <p:nvPicPr>
          <p:cNvPr id="39" name="圖片 38"/>
          <p:cNvPicPr/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2145" y="5403672"/>
            <a:ext cx="1301747" cy="9191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" name="小狗汪汪汪，小貓喵喵喵，公雞咕咕咕，小鳥吱吱吱，小牛哞哞哞，小羊咩咩咩，魚兒水中游，鳥兒空中飛，兔子地上跳，猴子樹上爬，跑得最快是獵豹，跳的最遠是袋鼠，世界上的動物有好多，我最喜歡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6"/>
          <a:stretch>
            <a:fillRect/>
          </a:stretch>
        </p:blipFill>
        <p:spPr>
          <a:xfrm>
            <a:off x="2518907" y="92896"/>
            <a:ext cx="897623" cy="897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0575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02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48146"/>
          </a:xfrm>
        </p:spPr>
        <p:txBody>
          <a:bodyPr>
            <a:normAutofit fontScale="90000"/>
          </a:bodyPr>
          <a:lstStyle/>
          <a:p>
            <a:r>
              <a:rPr lang="zh-TW" altLang="en-US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生字語詞</a:t>
            </a:r>
            <a:endParaRPr lang="zh-TW" altLang="en-US" u="sng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4" name="內容版面配置區 3"/>
          <p:cNvPicPr>
            <a:picLocks noGrp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1158" y="2018519"/>
            <a:ext cx="4528326" cy="348450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" name="文字方塊 9"/>
          <p:cNvSpPr txBox="1"/>
          <p:nvPr/>
        </p:nvSpPr>
        <p:spPr>
          <a:xfrm>
            <a:off x="7118465" y="1642559"/>
            <a:ext cx="68164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0" dirty="0" smtClean="0">
                <a:latin typeface="書法中楷加框（注音一）" panose="02010609010101010101" pitchFamily="49" charset="-120"/>
                <a:ea typeface="書法中楷加框（注音一）" panose="02010609010101010101" pitchFamily="49" charset="-120"/>
              </a:rPr>
              <a:t>小狗</a:t>
            </a:r>
            <a:endParaRPr lang="zh-TW" altLang="en-US" sz="12000" dirty="0">
              <a:latin typeface="書法中楷加框（注音一）" panose="02010609010101010101" pitchFamily="49" charset="-120"/>
              <a:ea typeface="書法中楷加框（注音一）" panose="02010609010101010101" pitchFamily="49" charset="-120"/>
            </a:endParaRPr>
          </a:p>
        </p:txBody>
      </p:sp>
      <p:pic>
        <p:nvPicPr>
          <p:cNvPr id="5" name="小狗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800108" y="667788"/>
            <a:ext cx="1141615" cy="1141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660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110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  <p:bldLst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48146"/>
          </a:xfrm>
        </p:spPr>
        <p:txBody>
          <a:bodyPr>
            <a:normAutofit fontScale="90000"/>
          </a:bodyPr>
          <a:lstStyle/>
          <a:p>
            <a:r>
              <a:rPr lang="zh-TW" altLang="en-US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生字語詞</a:t>
            </a:r>
            <a:endParaRPr lang="zh-TW" altLang="en-US" u="sng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7118465" y="1642559"/>
            <a:ext cx="68164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0" dirty="0" smtClean="0">
                <a:latin typeface="書法中楷加框（注音一）" panose="02010609010101010101" pitchFamily="49" charset="-120"/>
                <a:ea typeface="書法中楷加框（注音一）" panose="02010609010101010101" pitchFamily="49" charset="-120"/>
              </a:rPr>
              <a:t>小貓</a:t>
            </a:r>
            <a:endParaRPr lang="zh-TW" altLang="en-US" sz="12000" dirty="0">
              <a:latin typeface="書法中楷加框（注音一）" panose="02010609010101010101" pitchFamily="49" charset="-120"/>
              <a:ea typeface="書法中楷加框（注音一）" panose="02010609010101010101" pitchFamily="49" charset="-120"/>
            </a:endParaRPr>
          </a:p>
        </p:txBody>
      </p:sp>
      <p:pic>
        <p:nvPicPr>
          <p:cNvPr id="6" name="圖片 5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2237" y="1734588"/>
            <a:ext cx="4472680" cy="369362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小貓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869382" y="631768"/>
            <a:ext cx="1102820" cy="1102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2461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1152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  <p:bldLst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48146"/>
          </a:xfrm>
        </p:spPr>
        <p:txBody>
          <a:bodyPr>
            <a:normAutofit fontScale="90000"/>
          </a:bodyPr>
          <a:lstStyle/>
          <a:p>
            <a:r>
              <a:rPr lang="zh-TW" altLang="en-US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生字語詞</a:t>
            </a:r>
            <a:endParaRPr lang="zh-TW" altLang="en-US" u="sng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7118465" y="1642559"/>
            <a:ext cx="68164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0" dirty="0" smtClean="0">
                <a:latin typeface="書法中楷加框（注音一）" panose="02010609010101010101" pitchFamily="49" charset="-120"/>
                <a:ea typeface="書法中楷加框（注音一）" panose="02010609010101010101" pitchFamily="49" charset="-120"/>
              </a:rPr>
              <a:t>公雞</a:t>
            </a:r>
            <a:endParaRPr lang="zh-TW" altLang="en-US" sz="12000" dirty="0">
              <a:latin typeface="書法中楷加框（注音一）" panose="02010609010101010101" pitchFamily="49" charset="-120"/>
              <a:ea typeface="書法中楷加框（注音一）" panose="02010609010101010101" pitchFamily="49" charset="-120"/>
            </a:endParaRPr>
          </a:p>
        </p:txBody>
      </p:sp>
      <p:pic>
        <p:nvPicPr>
          <p:cNvPr id="8" name="圖片 7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3611" y="2079134"/>
            <a:ext cx="3742418" cy="3507019"/>
          </a:xfrm>
          <a:prstGeom prst="rect">
            <a:avLst/>
          </a:prstGeom>
        </p:spPr>
      </p:pic>
      <p:pic>
        <p:nvPicPr>
          <p:cNvPr id="3" name="公雞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971429" y="808573"/>
            <a:ext cx="1022941" cy="1022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4510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112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48146"/>
          </a:xfrm>
        </p:spPr>
        <p:txBody>
          <a:bodyPr>
            <a:normAutofit fontScale="90000"/>
          </a:bodyPr>
          <a:lstStyle/>
          <a:p>
            <a:r>
              <a:rPr lang="zh-TW" altLang="en-US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生字語詞</a:t>
            </a:r>
            <a:endParaRPr lang="zh-TW" altLang="en-US" u="sng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7118465" y="1642559"/>
            <a:ext cx="68164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0" dirty="0" smtClean="0">
                <a:latin typeface="書法中楷加框（注音一）" panose="02010609010101010101" pitchFamily="49" charset="-120"/>
                <a:ea typeface="書法中楷加框（注音一）" panose="02010609010101010101" pitchFamily="49" charset="-120"/>
              </a:rPr>
              <a:t>小鳥</a:t>
            </a:r>
            <a:endParaRPr lang="zh-TW" altLang="en-US" sz="12000" dirty="0">
              <a:latin typeface="書法中楷加框（注音一）" panose="02010609010101010101" pitchFamily="49" charset="-120"/>
              <a:ea typeface="書法中楷加框（注音一）" panose="02010609010101010101" pitchFamily="49" charset="-120"/>
            </a:endParaRPr>
          </a:p>
        </p:txBody>
      </p:sp>
      <p:pic>
        <p:nvPicPr>
          <p:cNvPr id="6" name="圖片 5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9622" y="1936857"/>
            <a:ext cx="4099040" cy="368254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小鳥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800108" y="756458"/>
            <a:ext cx="997527" cy="997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2574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108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48146"/>
          </a:xfrm>
        </p:spPr>
        <p:txBody>
          <a:bodyPr>
            <a:normAutofit fontScale="90000"/>
          </a:bodyPr>
          <a:lstStyle/>
          <a:p>
            <a:r>
              <a:rPr lang="zh-TW" altLang="en-US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生字語詞</a:t>
            </a:r>
            <a:endParaRPr lang="zh-TW" altLang="en-US" u="sng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7118465" y="1642559"/>
            <a:ext cx="68164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0" dirty="0" smtClean="0">
                <a:latin typeface="書法中楷加框（注音一）" panose="02010609010101010101" pitchFamily="49" charset="-120"/>
                <a:ea typeface="書法中楷加框（注音一）" panose="02010609010101010101" pitchFamily="49" charset="-120"/>
              </a:rPr>
              <a:t>小牛</a:t>
            </a:r>
            <a:endParaRPr lang="zh-TW" altLang="en-US" sz="12000" dirty="0">
              <a:latin typeface="書法中楷加框（注音一）" panose="02010609010101010101" pitchFamily="49" charset="-120"/>
              <a:ea typeface="書法中楷加框（注音一）" panose="02010609010101010101" pitchFamily="49" charset="-120"/>
            </a:endParaRPr>
          </a:p>
        </p:txBody>
      </p:sp>
      <p:pic>
        <p:nvPicPr>
          <p:cNvPr id="7" name="圖片 6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0859" y="1936865"/>
            <a:ext cx="4164676" cy="367422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" name="小牛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800108" y="572885"/>
            <a:ext cx="1115291" cy="1115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7252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129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48146"/>
          </a:xfrm>
        </p:spPr>
        <p:txBody>
          <a:bodyPr>
            <a:normAutofit fontScale="90000"/>
          </a:bodyPr>
          <a:lstStyle/>
          <a:p>
            <a:r>
              <a:rPr lang="zh-TW" altLang="en-US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生字語詞</a:t>
            </a:r>
            <a:endParaRPr lang="zh-TW" altLang="en-US" u="sng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7118465" y="1642559"/>
            <a:ext cx="68164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0" dirty="0" smtClean="0">
                <a:latin typeface="書法中楷加框（注音一）" panose="02010609010101010101" pitchFamily="49" charset="-120"/>
                <a:ea typeface="書法中楷加框（注音一）" panose="02010609010101010101" pitchFamily="49" charset="-120"/>
              </a:rPr>
              <a:t>小羊</a:t>
            </a:r>
            <a:endParaRPr lang="zh-TW" altLang="en-US" sz="12000" dirty="0">
              <a:latin typeface="書法中楷加框（注音一）" panose="02010609010101010101" pitchFamily="49" charset="-120"/>
              <a:ea typeface="書法中楷加框（注音一）" panose="02010609010101010101" pitchFamily="49" charset="-120"/>
            </a:endParaRPr>
          </a:p>
        </p:txBody>
      </p:sp>
      <p:pic>
        <p:nvPicPr>
          <p:cNvPr id="6" name="圖片 5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2176" y="1954183"/>
            <a:ext cx="3948546" cy="347402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小羊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658791" y="600248"/>
            <a:ext cx="1185950" cy="1185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10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129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48146"/>
          </a:xfrm>
        </p:spPr>
        <p:txBody>
          <a:bodyPr>
            <a:normAutofit fontScale="90000"/>
          </a:bodyPr>
          <a:lstStyle/>
          <a:p>
            <a:r>
              <a:rPr lang="zh-TW" altLang="en-US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生字語詞</a:t>
            </a:r>
            <a:endParaRPr lang="zh-TW" altLang="en-US" u="sng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7118465" y="1642559"/>
            <a:ext cx="68164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0" dirty="0" smtClean="0">
                <a:latin typeface="書法中楷加框（注音一）" panose="02010609010101010101" pitchFamily="49" charset="-120"/>
                <a:ea typeface="書法中楷加框（注音一）" panose="02010609010101010101" pitchFamily="49" charset="-120"/>
              </a:rPr>
              <a:t>魚兒</a:t>
            </a:r>
            <a:endParaRPr lang="zh-TW" altLang="en-US" sz="12000" dirty="0">
              <a:latin typeface="書法中楷加框（注音一）" panose="02010609010101010101" pitchFamily="49" charset="-120"/>
              <a:ea typeface="書法中楷加框（注音一）" panose="02010609010101010101" pitchFamily="49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82695" y="1786198"/>
            <a:ext cx="4264428" cy="3953481"/>
          </a:xfrm>
          <a:prstGeom prst="rect">
            <a:avLst/>
          </a:prstGeom>
        </p:spPr>
      </p:pic>
      <p:pic>
        <p:nvPicPr>
          <p:cNvPr id="5" name="魚兒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719753" y="472440"/>
            <a:ext cx="1316182" cy="1316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1139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1032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  <p:bldLst>
      <p:bldP spid="10" grpId="0"/>
    </p:bldLst>
  </p:timing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TM10001106[[fn=徽章]]</Template>
  <TotalTime>491</TotalTime>
  <Words>147</Words>
  <Application>Microsoft Office PowerPoint</Application>
  <PresentationFormat>寬螢幕</PresentationFormat>
  <Paragraphs>47</Paragraphs>
  <Slides>16</Slides>
  <Notes>0</Notes>
  <HiddenSlides>0</HiddenSlides>
  <MMClips>13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16</vt:i4>
      </vt:variant>
    </vt:vector>
  </HeadingPairs>
  <TitlesOfParts>
    <vt:vector size="25" baseType="lpstr">
      <vt:lpstr>書法中楷（注音一）</vt:lpstr>
      <vt:lpstr>書法中楷加框（注音一）</vt:lpstr>
      <vt:lpstr>微軟正黑體</vt:lpstr>
      <vt:lpstr>新細明體</vt:lpstr>
      <vt:lpstr>標楷體</vt:lpstr>
      <vt:lpstr>Arial</vt:lpstr>
      <vt:lpstr>Gill Sans MT</vt:lpstr>
      <vt:lpstr>Impact</vt:lpstr>
      <vt:lpstr>Badge</vt:lpstr>
      <vt:lpstr>線上主題教學—動物牧場</vt:lpstr>
      <vt:lpstr>PowerPoint 簡報</vt:lpstr>
      <vt:lpstr>生字語詞</vt:lpstr>
      <vt:lpstr>生字語詞</vt:lpstr>
      <vt:lpstr>生字語詞</vt:lpstr>
      <vt:lpstr>生字語詞</vt:lpstr>
      <vt:lpstr>生字語詞</vt:lpstr>
      <vt:lpstr>生字語詞</vt:lpstr>
      <vt:lpstr>生字語詞</vt:lpstr>
      <vt:lpstr>生字語詞</vt:lpstr>
      <vt:lpstr>生字語詞</vt:lpstr>
      <vt:lpstr>生字語詞</vt:lpstr>
      <vt:lpstr>生字語詞</vt:lpstr>
      <vt:lpstr>生字語詞</vt:lpstr>
      <vt:lpstr>連連看</vt:lpstr>
      <vt:lpstr>連連看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線上主題教學—動物</dc:title>
  <dc:creator>username</dc:creator>
  <cp:lastModifiedBy>username</cp:lastModifiedBy>
  <cp:revision>27</cp:revision>
  <dcterms:created xsi:type="dcterms:W3CDTF">2022-05-23T00:16:17Z</dcterms:created>
  <dcterms:modified xsi:type="dcterms:W3CDTF">2022-06-06T00:54:34Z</dcterms:modified>
</cp:coreProperties>
</file>