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75" r:id="rId3"/>
    <p:sldId id="259" r:id="rId4"/>
  </p:sldIdLst>
  <p:sldSz cx="21242338" cy="13790613"/>
  <p:notesSz cx="6858000" cy="9144000"/>
  <p:defaultTextStyle>
    <a:defPPr>
      <a:defRPr lang="zh-TW"/>
    </a:defPPr>
    <a:lvl1pPr marL="0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000902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001804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3002707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4003609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5004511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6005413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7006316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8007218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4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8F0F8"/>
    <a:srgbClr val="ECF6FA"/>
    <a:srgbClr val="D0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" y="294"/>
      </p:cViewPr>
      <p:guideLst>
        <p:guide orient="horz" pos="4344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6BB3-C7FE-423F-B702-D948540A1A09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6A6BD-9F37-4FCC-A3DA-52E3293CC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226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3181" y="4284032"/>
            <a:ext cx="18055987" cy="295604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6356" y="7814682"/>
            <a:ext cx="14869637" cy="35242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0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0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0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0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0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0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0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400695" y="552266"/>
            <a:ext cx="4779526" cy="11766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2122" y="552266"/>
            <a:ext cx="13984539" cy="11766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003" y="8861750"/>
            <a:ext cx="18055987" cy="2738969"/>
          </a:xfrm>
        </p:spPr>
        <p:txBody>
          <a:bodyPr anchor="t"/>
          <a:lstStyle>
            <a:lvl1pPr algn="l">
              <a:defRPr sz="8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8003" y="5845052"/>
            <a:ext cx="18055987" cy="301669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00902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2001804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0270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0360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0451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0541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00631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00721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2120" y="3217813"/>
            <a:ext cx="9382033" cy="9101167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98193" y="3217813"/>
            <a:ext cx="9382033" cy="9101167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086928"/>
            <a:ext cx="9385722" cy="1286484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00902" indent="0">
              <a:buNone/>
              <a:defRPr sz="4400" b="1"/>
            </a:lvl2pPr>
            <a:lvl3pPr marL="2001804" indent="0">
              <a:buNone/>
              <a:defRPr sz="3900" b="1"/>
            </a:lvl3pPr>
            <a:lvl4pPr marL="3002707" indent="0">
              <a:buNone/>
              <a:defRPr sz="3500" b="1"/>
            </a:lvl4pPr>
            <a:lvl5pPr marL="4003609" indent="0">
              <a:buNone/>
              <a:defRPr sz="3500" b="1"/>
            </a:lvl5pPr>
            <a:lvl6pPr marL="5004511" indent="0">
              <a:buNone/>
              <a:defRPr sz="3500" b="1"/>
            </a:lvl6pPr>
            <a:lvl7pPr marL="6005413" indent="0">
              <a:buNone/>
              <a:defRPr sz="3500" b="1"/>
            </a:lvl7pPr>
            <a:lvl8pPr marL="7006316" indent="0">
              <a:buNone/>
              <a:defRPr sz="3500" b="1"/>
            </a:lvl8pPr>
            <a:lvl9pPr marL="8007218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2117" y="4373412"/>
            <a:ext cx="9385722" cy="7945565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790814" y="3086928"/>
            <a:ext cx="9389408" cy="1286484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00902" indent="0">
              <a:buNone/>
              <a:defRPr sz="4400" b="1"/>
            </a:lvl2pPr>
            <a:lvl3pPr marL="2001804" indent="0">
              <a:buNone/>
              <a:defRPr sz="3900" b="1"/>
            </a:lvl3pPr>
            <a:lvl4pPr marL="3002707" indent="0">
              <a:buNone/>
              <a:defRPr sz="3500" b="1"/>
            </a:lvl4pPr>
            <a:lvl5pPr marL="4003609" indent="0">
              <a:buNone/>
              <a:defRPr sz="3500" b="1"/>
            </a:lvl5pPr>
            <a:lvl6pPr marL="5004511" indent="0">
              <a:buNone/>
              <a:defRPr sz="3500" b="1"/>
            </a:lvl6pPr>
            <a:lvl7pPr marL="6005413" indent="0">
              <a:buNone/>
              <a:defRPr sz="3500" b="1"/>
            </a:lvl7pPr>
            <a:lvl8pPr marL="7006316" indent="0">
              <a:buNone/>
              <a:defRPr sz="3500" b="1"/>
            </a:lvl8pPr>
            <a:lvl9pPr marL="8007218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790814" y="4373412"/>
            <a:ext cx="9389408" cy="7945565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2123" y="549073"/>
            <a:ext cx="6988583" cy="2336743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169" y="549072"/>
            <a:ext cx="11875057" cy="11769906"/>
          </a:xfrm>
        </p:spPr>
        <p:txBody>
          <a:bodyPr/>
          <a:lstStyle>
            <a:lvl1pPr>
              <a:defRPr sz="7000"/>
            </a:lvl1pPr>
            <a:lvl2pPr>
              <a:defRPr sz="61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2123" y="2885817"/>
            <a:ext cx="6988583" cy="9433163"/>
          </a:xfrm>
        </p:spPr>
        <p:txBody>
          <a:bodyPr/>
          <a:lstStyle>
            <a:lvl1pPr marL="0" indent="0">
              <a:buNone/>
              <a:defRPr sz="3100"/>
            </a:lvl1pPr>
            <a:lvl2pPr marL="1000902" indent="0">
              <a:buNone/>
              <a:defRPr sz="2600"/>
            </a:lvl2pPr>
            <a:lvl3pPr marL="2001804" indent="0">
              <a:buNone/>
              <a:defRPr sz="2200"/>
            </a:lvl3pPr>
            <a:lvl4pPr marL="3002707" indent="0">
              <a:buNone/>
              <a:defRPr sz="2000"/>
            </a:lvl4pPr>
            <a:lvl5pPr marL="4003609" indent="0">
              <a:buNone/>
              <a:defRPr sz="2000"/>
            </a:lvl5pPr>
            <a:lvl6pPr marL="5004511" indent="0">
              <a:buNone/>
              <a:defRPr sz="2000"/>
            </a:lvl6pPr>
            <a:lvl7pPr marL="6005413" indent="0">
              <a:buNone/>
              <a:defRPr sz="2000"/>
            </a:lvl7pPr>
            <a:lvl8pPr marL="7006316" indent="0">
              <a:buNone/>
              <a:defRPr sz="2000"/>
            </a:lvl8pPr>
            <a:lvl9pPr marL="8007218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3652" y="9653431"/>
            <a:ext cx="12745403" cy="1139642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63652" y="1232218"/>
            <a:ext cx="12745403" cy="8274368"/>
          </a:xfrm>
        </p:spPr>
        <p:txBody>
          <a:bodyPr/>
          <a:lstStyle>
            <a:lvl1pPr marL="0" indent="0">
              <a:buNone/>
              <a:defRPr sz="7000"/>
            </a:lvl1pPr>
            <a:lvl2pPr marL="1000902" indent="0">
              <a:buNone/>
              <a:defRPr sz="6100"/>
            </a:lvl2pPr>
            <a:lvl3pPr marL="2001804" indent="0">
              <a:buNone/>
              <a:defRPr sz="5300"/>
            </a:lvl3pPr>
            <a:lvl4pPr marL="3002707" indent="0">
              <a:buNone/>
              <a:defRPr sz="4400"/>
            </a:lvl4pPr>
            <a:lvl5pPr marL="4003609" indent="0">
              <a:buNone/>
              <a:defRPr sz="4400"/>
            </a:lvl5pPr>
            <a:lvl6pPr marL="5004511" indent="0">
              <a:buNone/>
              <a:defRPr sz="4400"/>
            </a:lvl6pPr>
            <a:lvl7pPr marL="6005413" indent="0">
              <a:buNone/>
              <a:defRPr sz="4400"/>
            </a:lvl7pPr>
            <a:lvl8pPr marL="7006316" indent="0">
              <a:buNone/>
              <a:defRPr sz="4400"/>
            </a:lvl8pPr>
            <a:lvl9pPr marL="8007218" indent="0">
              <a:buNone/>
              <a:defRPr sz="44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63652" y="10793073"/>
            <a:ext cx="12745403" cy="1618481"/>
          </a:xfrm>
        </p:spPr>
        <p:txBody>
          <a:bodyPr/>
          <a:lstStyle>
            <a:lvl1pPr marL="0" indent="0">
              <a:buNone/>
              <a:defRPr sz="3100"/>
            </a:lvl1pPr>
            <a:lvl2pPr marL="1000902" indent="0">
              <a:buNone/>
              <a:defRPr sz="2600"/>
            </a:lvl2pPr>
            <a:lvl3pPr marL="2001804" indent="0">
              <a:buNone/>
              <a:defRPr sz="2200"/>
            </a:lvl3pPr>
            <a:lvl4pPr marL="3002707" indent="0">
              <a:buNone/>
              <a:defRPr sz="2000"/>
            </a:lvl4pPr>
            <a:lvl5pPr marL="4003609" indent="0">
              <a:buNone/>
              <a:defRPr sz="2000"/>
            </a:lvl5pPr>
            <a:lvl6pPr marL="5004511" indent="0">
              <a:buNone/>
              <a:defRPr sz="2000"/>
            </a:lvl6pPr>
            <a:lvl7pPr marL="6005413" indent="0">
              <a:buNone/>
              <a:defRPr sz="2000"/>
            </a:lvl7pPr>
            <a:lvl8pPr marL="7006316" indent="0">
              <a:buNone/>
              <a:defRPr sz="2000"/>
            </a:lvl8pPr>
            <a:lvl9pPr marL="8007218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2117" y="552265"/>
            <a:ext cx="19118104" cy="2298436"/>
          </a:xfrm>
          <a:prstGeom prst="rect">
            <a:avLst/>
          </a:prstGeom>
        </p:spPr>
        <p:txBody>
          <a:bodyPr vert="horz" lIns="200180" tIns="100090" rIns="200180" bIns="10009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217813"/>
            <a:ext cx="19118104" cy="9101167"/>
          </a:xfrm>
          <a:prstGeom prst="rect">
            <a:avLst/>
          </a:prstGeom>
        </p:spPr>
        <p:txBody>
          <a:bodyPr vert="horz" lIns="200180" tIns="100090" rIns="200180" bIns="10009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2117" y="12781858"/>
            <a:ext cx="4956546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257799" y="12781858"/>
            <a:ext cx="6726740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223675" y="12781858"/>
            <a:ext cx="4956546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01804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0677" indent="-750677" algn="l" defTabSz="2001804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26466" indent="-625564" algn="l" defTabSz="2001804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502256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3503158" indent="-500451" algn="l" defTabSz="200180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4060" indent="-500451" algn="l" defTabSz="2001804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04962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05865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506767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507669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1000902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1804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3002707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003609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5004511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6005413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7006316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8007218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5" t="33114" r="10528" b="31011"/>
          <a:stretch/>
        </p:blipFill>
        <p:spPr bwMode="auto">
          <a:xfrm>
            <a:off x="18634176" y="2955097"/>
            <a:ext cx="2121358" cy="55887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圓角矩形 6"/>
          <p:cNvSpPr/>
          <p:nvPr/>
        </p:nvSpPr>
        <p:spPr>
          <a:xfrm>
            <a:off x="396033" y="2574826"/>
            <a:ext cx="19010112" cy="99226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lIns="436875" tIns="218436" rIns="436875" bIns="218436" rtlCol="0" anchor="ctr"/>
          <a:lstStyle/>
          <a:p>
            <a:pPr>
              <a:lnSpc>
                <a:spcPts val="13500"/>
              </a:lnSpc>
            </a:pPr>
            <a:r>
              <a:rPr lang="zh-TW" altLang="en-US" sz="8000" b="1" spc="27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鞠躬</a:t>
            </a:r>
            <a:endParaRPr lang="en-US" altLang="zh-TW" sz="8000" b="1" spc="27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專心</a:t>
            </a: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點兒</a:t>
            </a:r>
            <a:endParaRPr lang="en-US" altLang="zh-TW" sz="8000" b="1" spc="27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zh-TW" altLang="en-US" sz="8000" b="1" spc="27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心</a:t>
            </a:r>
            <a:r>
              <a:rPr lang="zh-TW" altLang="en-US" sz="8000" b="1" spc="27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</a:t>
            </a:r>
            <a:endParaRPr lang="en-US" altLang="zh-TW" sz="8000" b="1" spc="27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三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心</a:t>
            </a: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意</a:t>
            </a:r>
            <a:endParaRPr lang="en-US" altLang="zh-TW" sz="8000" b="1" spc="27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四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面</a:t>
            </a: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八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</a:t>
            </a:r>
            <a:endParaRPr lang="en-US" altLang="zh-TW" sz="8000" b="1" spc="27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個頭</a:t>
            </a: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兩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個大</a:t>
            </a:r>
            <a:endParaRPr lang="en-US" altLang="zh-TW" sz="8000" b="1" spc="27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鳴驚人</a:t>
            </a:r>
            <a:endParaRPr lang="en-US" altLang="zh-TW" sz="8000" b="1" spc="27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清</a:t>
            </a: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楚</a:t>
            </a:r>
            <a:endParaRPr lang="en-US" altLang="zh-TW" sz="8000" b="1" spc="27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</a:t>
            </a:r>
            <a:r>
              <a:rPr lang="zh-TW" altLang="en-US" sz="8000" b="1" spc="27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zh-TW" altLang="en-US" sz="8000" b="1" spc="27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</a:t>
            </a: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endParaRPr lang="en-US" altLang="zh-TW" sz="8000" b="1" spc="270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接</a:t>
            </a: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r>
              <a:rPr lang="zh-TW" altLang="en-US" sz="8000" b="1" spc="27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連</a:t>
            </a:r>
            <a:r>
              <a:rPr lang="zh-TW" altLang="en-US" sz="8000" b="1" spc="27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三</a:t>
            </a:r>
            <a:endParaRPr lang="zh-TW" altLang="en-US" sz="8000" b="1" spc="27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6564707" y="3078882"/>
            <a:ext cx="1440160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4910190" y="5260032"/>
            <a:ext cx="1647800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3050006" y="5260032"/>
            <a:ext cx="1800200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3123613" y="3027784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9540656" y="526003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1300970" y="3027784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812159" y="3027784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1300969" y="526003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9549974" y="3053333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7805577" y="6283740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6056943" y="3053333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971938" y="4256559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4339007" y="526003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934080" y="6434443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4320352" y="3053333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2687052" y="4256559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圓角矩形 42"/>
          <p:cNvSpPr/>
          <p:nvPr/>
        </p:nvSpPr>
        <p:spPr>
          <a:xfrm>
            <a:off x="2667365" y="6434443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Picture 14" descr="鞠躬】素材_免费鞠躬图片素材_鞠躬素材大全_万素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652" y="319159"/>
            <a:ext cx="2788038" cy="27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83"/>
          <a:stretch/>
        </p:blipFill>
        <p:spPr>
          <a:xfrm rot="20872263" flipH="1">
            <a:off x="-1046285" y="8790080"/>
            <a:ext cx="9345688" cy="431373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09" l="588" r="99706">
                        <a14:foregroundMark x1="4314" y1="29395" x2="10882" y2="31445"/>
                        <a14:foregroundMark x1="27157" y1="5469" x2="32059" y2="12305"/>
                        <a14:foregroundMark x1="59314" y1="7910" x2="60980" y2="586"/>
                        <a14:foregroundMark x1="84608" y1="24512" x2="92745" y2="19238"/>
                        <a14:foregroundMark x1="92745" y1="52539" x2="98824" y2="52148"/>
                        <a14:foregroundMark x1="52843" y1="93555" x2="54902" y2="97168"/>
                        <a14:foregroundMark x1="81373" y1="79297" x2="86667" y2="85352"/>
                        <a14:foregroundMark x1="24314" y1="86230" x2="19020" y2="91895"/>
                        <a14:foregroundMark x1="4706" y1="61816" x2="686" y2="63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9" y="96524"/>
            <a:ext cx="3016808" cy="3028639"/>
          </a:xfrm>
          <a:prstGeom prst="rect">
            <a:avLst/>
          </a:prstGeom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28628" r="32847" b="17347"/>
          <a:stretch/>
        </p:blipFill>
        <p:spPr bwMode="auto">
          <a:xfrm>
            <a:off x="14437593" y="9132182"/>
            <a:ext cx="6810628" cy="4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5" t="34306" r="10528" b="31011"/>
          <a:stretch/>
        </p:blipFill>
        <p:spPr bwMode="auto">
          <a:xfrm>
            <a:off x="18870589" y="1242678"/>
            <a:ext cx="2018369" cy="49685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-2700311" y="4303018"/>
            <a:ext cx="22250472" cy="11776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lIns="436875" tIns="218436" rIns="436875" bIns="218436" rtlCol="0" anchor="ctr"/>
          <a:lstStyle/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三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個臭皮匠，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勝過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個諸葛亮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四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海為家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五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體投地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六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神無主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七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上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八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十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之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八九</a:t>
            </a:r>
            <a:endParaRPr lang="en-US" altLang="zh-TW" sz="8000" b="1" spc="250" dirty="0" smtClean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十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全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十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美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千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百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計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13500"/>
              </a:lnSpc>
            </a:pP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千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言</a:t>
            </a:r>
            <a:r>
              <a:rPr lang="zh-TW" altLang="en-US" sz="8000" b="1" spc="25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萬</a:t>
            </a:r>
            <a:r>
              <a:rPr lang="zh-TW" altLang="en-US" sz="8000" b="1" spc="25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語</a:t>
            </a:r>
            <a:endParaRPr lang="en-US" altLang="zh-TW" sz="8000" b="1" spc="25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28665"/>
              </a:lnSpc>
            </a:pPr>
            <a:endParaRPr lang="zh-TW" altLang="en-US" sz="28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16943498" y="4375026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15290511" y="6535266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29" name="圓角矩形 28"/>
          <p:cNvSpPr/>
          <p:nvPr/>
        </p:nvSpPr>
        <p:spPr>
          <a:xfrm>
            <a:off x="13508743" y="557825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11726975" y="557825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9945207" y="557825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8163255" y="557825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8163254" y="7687394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 33"/>
          <p:cNvSpPr/>
          <p:nvPr/>
        </p:nvSpPr>
        <p:spPr>
          <a:xfrm>
            <a:off x="6398886" y="557825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圓角矩形 35"/>
          <p:cNvSpPr/>
          <p:nvPr/>
        </p:nvSpPr>
        <p:spPr>
          <a:xfrm>
            <a:off x="4657316" y="557825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角矩形 36"/>
          <p:cNvSpPr/>
          <p:nvPr/>
        </p:nvSpPr>
        <p:spPr>
          <a:xfrm>
            <a:off x="4695085" y="7687394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/>
        </p:nvSpPr>
        <p:spPr>
          <a:xfrm>
            <a:off x="2884287" y="5578252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角矩形 38"/>
          <p:cNvSpPr/>
          <p:nvPr/>
        </p:nvSpPr>
        <p:spPr>
          <a:xfrm>
            <a:off x="2953908" y="7687394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1158170" y="5560349"/>
            <a:ext cx="1652987" cy="1203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83" l="7167" r="90000">
                        <a14:foregroundMark x1="18667" y1="44167" x2="32583" y2="49000"/>
                        <a14:foregroundMark x1="7167" y1="57000" x2="25083" y2="64750"/>
                        <a14:foregroundMark x1="48083" y1="81083" x2="60917" y2="91250"/>
                        <a14:foregroundMark x1="60917" y1="92583" x2="61500" y2="96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586">
            <a:off x="8536089" y="9542329"/>
            <a:ext cx="4354738" cy="43547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3" b="98603" l="3293" r="97705">
                        <a14:foregroundMark x1="26647" y1="23453" x2="22854" y2="14371"/>
                        <a14:foregroundMark x1="49102" y1="16567" x2="48802" y2="7984"/>
                        <a14:foregroundMark x1="66966" y1="22655" x2="73653" y2="13573"/>
                        <a14:foregroundMark x1="79042" y1="37924" x2="88623" y2="35030"/>
                        <a14:foregroundMark x1="80938" y1="56886" x2="90519" y2="59581"/>
                        <a14:foregroundMark x1="71257" y1="72954" x2="74251" y2="79142"/>
                        <a14:foregroundMark x1="51198" y1="79142" x2="51198" y2="86028"/>
                        <a14:foregroundMark x1="34132" y1="75649" x2="30140" y2="81737"/>
                        <a14:foregroundMark x1="20758" y1="62275" x2="12675" y2="67066"/>
                        <a14:foregroundMark x1="17764" y1="42216" x2="9281" y2="40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06" flipH="1">
            <a:off x="-262641" y="-149497"/>
            <a:ext cx="4872583" cy="48725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02" b="97347" l="2429" r="99714">
                        <a14:foregroundMark x1="61714" y1="63061" x2="65571" y2="77959"/>
                        <a14:foregroundMark x1="70571" y1="64898" x2="58000" y2="77143"/>
                        <a14:foregroundMark x1="65571" y1="57347" x2="65143" y2="85510"/>
                        <a14:foregroundMark x1="65143" y1="70816" x2="72714" y2="76531"/>
                        <a14:foregroundMark x1="88857" y1="63469" x2="86000" y2="86939"/>
                        <a14:foregroundMark x1="38429" y1="63061" x2="39429" y2="86531"/>
                        <a14:foregroundMark x1="35571" y1="60000" x2="39714" y2="79388"/>
                        <a14:foregroundMark x1="64857" y1="22245" x2="65143" y2="51837"/>
                        <a14:foregroundMark x1="86000" y1="15918" x2="85714" y2="50000"/>
                        <a14:foregroundMark x1="15857" y1="21224" x2="15429" y2="51429"/>
                        <a14:foregroundMark x1="15857" y1="61837" x2="16143" y2="85510"/>
                        <a14:foregroundMark x1="57000" y1="69388" x2="67429" y2="72653"/>
                        <a14:foregroundMark x1="37571" y1="86939" x2="39714" y2="6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589"/>
          <a:stretch/>
        </p:blipFill>
        <p:spPr>
          <a:xfrm>
            <a:off x="9879922" y="3294907"/>
            <a:ext cx="5788890" cy="1887034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02" b="97347" l="2429" r="99714">
                        <a14:foregroundMark x1="61714" y1="63061" x2="65571" y2="77959"/>
                        <a14:foregroundMark x1="70571" y1="64898" x2="58000" y2="77143"/>
                        <a14:foregroundMark x1="65571" y1="57347" x2="65143" y2="85510"/>
                        <a14:foregroundMark x1="65143" y1="70816" x2="72714" y2="76531"/>
                        <a14:foregroundMark x1="88857" y1="63469" x2="86000" y2="86939"/>
                        <a14:foregroundMark x1="38429" y1="63061" x2="39429" y2="86531"/>
                        <a14:foregroundMark x1="35571" y1="60000" x2="39714" y2="79388"/>
                        <a14:foregroundMark x1="64857" y1="22245" x2="65143" y2="51837"/>
                        <a14:foregroundMark x1="86000" y1="15918" x2="85714" y2="50000"/>
                        <a14:foregroundMark x1="15857" y1="21224" x2="15429" y2="51429"/>
                        <a14:foregroundMark x1="15857" y1="61837" x2="16143" y2="85510"/>
                        <a14:foregroundMark x1="57000" y1="69388" x2="67429" y2="72653"/>
                        <a14:foregroundMark x1="37571" y1="86939" x2="39714" y2="6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06"/>
          <a:stretch/>
        </p:blipFill>
        <p:spPr>
          <a:xfrm>
            <a:off x="3757641" y="3726954"/>
            <a:ext cx="5905734" cy="1893118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83" l="7167" r="90000">
                        <a14:foregroundMark x1="18667" y1="44167" x2="32583" y2="49000"/>
                        <a14:foregroundMark x1="7167" y1="57000" x2="25083" y2="64750"/>
                        <a14:foregroundMark x1="48083" y1="81083" x2="60917" y2="91250"/>
                        <a14:foregroundMark x1="60917" y1="92583" x2="61500" y2="96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177">
            <a:off x="16697150" y="8909749"/>
            <a:ext cx="4432662" cy="44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9251" r="24502" b="35124"/>
          <a:stretch/>
        </p:blipFill>
        <p:spPr bwMode="auto">
          <a:xfrm>
            <a:off x="15445705" y="27115"/>
            <a:ext cx="5796633" cy="45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73418" r="60578" b="18874"/>
          <a:stretch/>
        </p:blipFill>
        <p:spPr bwMode="auto">
          <a:xfrm>
            <a:off x="17677953" y="4605401"/>
            <a:ext cx="3564385" cy="123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9407" r="24590" b="35312"/>
          <a:stretch/>
        </p:blipFill>
        <p:spPr bwMode="auto">
          <a:xfrm>
            <a:off x="8182962" y="42476"/>
            <a:ext cx="6149698" cy="45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73730" r="60482" b="18352"/>
          <a:stretch/>
        </p:blipFill>
        <p:spPr bwMode="auto">
          <a:xfrm>
            <a:off x="12608208" y="5830495"/>
            <a:ext cx="1756896" cy="11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3" t="14042" r="39085" b="51999"/>
          <a:stretch/>
        </p:blipFill>
        <p:spPr bwMode="auto">
          <a:xfrm>
            <a:off x="15529254" y="4695608"/>
            <a:ext cx="2019477" cy="3236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3" t="13835" r="39875" b="26582"/>
          <a:stretch/>
        </p:blipFill>
        <p:spPr bwMode="auto">
          <a:xfrm>
            <a:off x="17788770" y="6117509"/>
            <a:ext cx="3342749" cy="4701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13939" r="39699" b="25436"/>
          <a:stretch/>
        </p:blipFill>
        <p:spPr bwMode="auto">
          <a:xfrm>
            <a:off x="15474018" y="8220934"/>
            <a:ext cx="2779999" cy="538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5" t="8547" r="39665" b="52054"/>
          <a:stretch/>
        </p:blipFill>
        <p:spPr bwMode="auto">
          <a:xfrm>
            <a:off x="8247387" y="4695608"/>
            <a:ext cx="4254679" cy="3857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73104" r="69556" b="18352"/>
          <a:stretch/>
        </p:blipFill>
        <p:spPr bwMode="auto">
          <a:xfrm>
            <a:off x="12608208" y="4669855"/>
            <a:ext cx="1756896" cy="123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2" t="13626" r="39142" b="27415"/>
          <a:stretch/>
        </p:blipFill>
        <p:spPr bwMode="auto">
          <a:xfrm>
            <a:off x="10825866" y="8663036"/>
            <a:ext cx="2832751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t="13314" r="40077" b="26062"/>
          <a:stretch/>
        </p:blipFill>
        <p:spPr bwMode="auto">
          <a:xfrm>
            <a:off x="7524266" y="8663036"/>
            <a:ext cx="3074849" cy="5081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6" name="Picture 14" descr="鞠躬】素材_免费鞠躬图片素材_鞠躬素材大全_万素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106" y="6064736"/>
            <a:ext cx="2788038" cy="27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0" descr="周末去哪兒|喝酒擼串已Out 射箭才是最酷的聚會新玩法- 每日頭條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22" descr="周末去哪兒|喝酒擼串已Out 射箭才是最酷的聚會新玩法- 每日頭條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680914" y="220979"/>
            <a:ext cx="4276612" cy="133881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15277"/>
              </a:lnSpc>
            </a:pP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諸</a:t>
            </a:r>
            <a:r>
              <a:rPr lang="zh-TW" altLang="en-US" sz="6000" b="1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葛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亮 </a:t>
            </a:r>
            <a:r>
              <a:rPr lang="zh-TW" altLang="en-US" sz="6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鞠 躬 盡 瘁 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死而後已的精神，令人佩服也讓人 </a:t>
            </a:r>
            <a:r>
              <a:rPr lang="zh-TW" altLang="en-US" sz="6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反 躬 自 </a:t>
            </a:r>
            <a:r>
              <a:rPr lang="zh-TW" altLang="en-US" sz="6500" b="1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省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</a:p>
        </p:txBody>
      </p:sp>
      <p:pic>
        <p:nvPicPr>
          <p:cNvPr id="3088" name="Picture 16" descr="屈腿躬身不夠刺激，負重動作快用槓鈴- 每日頭條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5084" y="4062367"/>
            <a:ext cx="6859712" cy="32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9923263" y="1494706"/>
            <a:ext cx="1283082" cy="2160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12964560" y="1202745"/>
            <a:ext cx="1283082" cy="2160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9406145" y="4663058"/>
            <a:ext cx="1772223" cy="12502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12550936" y="5836031"/>
            <a:ext cx="1772223" cy="12502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2608182" y="2958104"/>
            <a:ext cx="1654902" cy="40134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791500" y="6094848"/>
            <a:ext cx="1654902" cy="49168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D5D6CE"/>
              </a:clrFrom>
              <a:clrTo>
                <a:srgbClr val="D5D6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55"/>
          <a:stretch/>
        </p:blipFill>
        <p:spPr>
          <a:xfrm>
            <a:off x="4349023" y="220979"/>
            <a:ext cx="3168543" cy="31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64</Words>
  <Application>Microsoft Office PowerPoint</Application>
  <PresentationFormat>自訂</PresentationFormat>
  <Paragraphs>22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文鼎標楷注音</vt:lpstr>
      <vt:lpstr>文鼎標楷注音破音一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74</cp:revision>
  <dcterms:created xsi:type="dcterms:W3CDTF">2020-12-29T00:36:28Z</dcterms:created>
  <dcterms:modified xsi:type="dcterms:W3CDTF">2022-06-05T23:59:36Z</dcterms:modified>
</cp:coreProperties>
</file>