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307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9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38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0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85460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7444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4004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6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68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88892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75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678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3.png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3.png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3.png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3.png"/><Relationship Id="rId4" Type="http://schemas.openxmlformats.org/officeDocument/2006/relationships/image" Target="../media/image1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3.png"/><Relationship Id="rId4" Type="http://schemas.openxmlformats.org/officeDocument/2006/relationships/image" Target="../media/image1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9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jpg"/><Relationship Id="rId12" Type="http://schemas.openxmlformats.org/officeDocument/2006/relationships/image" Target="../media/image9.jpg"/><Relationship Id="rId2" Type="http://schemas.openxmlformats.org/officeDocument/2006/relationships/audio" Target="../media/media1.mp3"/><Relationship Id="rId16" Type="http://schemas.openxmlformats.org/officeDocument/2006/relationships/image" Target="../media/image13.png"/><Relationship Id="rId1" Type="http://schemas.microsoft.com/office/2007/relationships/media" Target="../media/media1.mp3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image" Target="../media/image2.jpg"/><Relationship Id="rId15" Type="http://schemas.openxmlformats.org/officeDocument/2006/relationships/image" Target="../media/image12.jpg"/><Relationship Id="rId10" Type="http://schemas.openxmlformats.org/officeDocument/2006/relationships/image" Target="../media/image7.jpg"/><Relationship Id="rId4" Type="http://schemas.openxmlformats.org/officeDocument/2006/relationships/image" Target="../media/image1.jpg"/><Relationship Id="rId9" Type="http://schemas.openxmlformats.org/officeDocument/2006/relationships/image" Target="../media/image6.jpg"/><Relationship Id="rId14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5" Type="http://schemas.openxmlformats.org/officeDocument/2006/relationships/image" Target="../media/image13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3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3.pn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3.pn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線上主題教學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動物牧場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授課教師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王筱怡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435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鳥兒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806" y="2065757"/>
            <a:ext cx="4872125" cy="3362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鳥兒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59286" y="606830"/>
            <a:ext cx="1374370" cy="1374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2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5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兔子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88" y="1777242"/>
            <a:ext cx="4490874" cy="41247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兔子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10300" y="360911"/>
            <a:ext cx="1539240" cy="153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75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猴子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044" y="1900151"/>
            <a:ext cx="4364181" cy="39935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猴子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78435" y="435726"/>
            <a:ext cx="1464425" cy="146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60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獵豹</a:t>
            </a: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789" y="2011681"/>
            <a:ext cx="4445924" cy="3541221"/>
          </a:xfrm>
          <a:prstGeom prst="rect">
            <a:avLst/>
          </a:prstGeom>
        </p:spPr>
      </p:pic>
      <p:pic>
        <p:nvPicPr>
          <p:cNvPr id="3" name="獵豹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95308" y="520931"/>
            <a:ext cx="1415936" cy="141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54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袋鼠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571" y="1936867"/>
            <a:ext cx="4758288" cy="36159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袋鼠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59286" y="468976"/>
            <a:ext cx="1402081" cy="140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54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連連</a:t>
            </a:r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en-US" altLang="zh-TW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431" y="1587837"/>
            <a:ext cx="1634576" cy="1155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197" y="1606108"/>
            <a:ext cx="1293754" cy="1137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141" y="1633187"/>
            <a:ext cx="1460875" cy="1001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824" y="1587837"/>
            <a:ext cx="1398443" cy="1113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圖片 8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515" y="1633187"/>
            <a:ext cx="1049353" cy="1042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文字方塊 2"/>
          <p:cNvSpPr txBox="1"/>
          <p:nvPr/>
        </p:nvSpPr>
        <p:spPr>
          <a:xfrm>
            <a:off x="1251679" y="4621877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小貓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221251" y="4621875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小鳥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190823" y="4621874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小狗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7140200" y="4621873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小羊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9089577" y="4621872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小牛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cxnSp>
        <p:nvCxnSpPr>
          <p:cNvPr id="15" name="直線接點 14"/>
          <p:cNvCxnSpPr>
            <a:stCxn id="4" idx="2"/>
          </p:cNvCxnSpPr>
          <p:nvPr/>
        </p:nvCxnSpPr>
        <p:spPr>
          <a:xfrm>
            <a:off x="2023719" y="2743392"/>
            <a:ext cx="3994696" cy="18784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線接點 16"/>
          <p:cNvCxnSpPr>
            <a:stCxn id="5" idx="2"/>
            <a:endCxn id="3" idx="0"/>
          </p:cNvCxnSpPr>
          <p:nvPr/>
        </p:nvCxnSpPr>
        <p:spPr>
          <a:xfrm flipH="1">
            <a:off x="1972502" y="2743392"/>
            <a:ext cx="1969572" cy="18784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接點 18"/>
          <p:cNvCxnSpPr>
            <a:stCxn id="6" idx="2"/>
            <a:endCxn id="10" idx="0"/>
          </p:cNvCxnSpPr>
          <p:nvPr/>
        </p:nvCxnSpPr>
        <p:spPr>
          <a:xfrm flipH="1">
            <a:off x="3942074" y="2634784"/>
            <a:ext cx="1831505" cy="19870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接點 20"/>
          <p:cNvCxnSpPr>
            <a:stCxn id="8" idx="2"/>
            <a:endCxn id="13" idx="0"/>
          </p:cNvCxnSpPr>
          <p:nvPr/>
        </p:nvCxnSpPr>
        <p:spPr>
          <a:xfrm>
            <a:off x="7856046" y="2701223"/>
            <a:ext cx="1954354" cy="19206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接點 22"/>
          <p:cNvCxnSpPr>
            <a:stCxn id="9" idx="2"/>
            <a:endCxn id="12" idx="0"/>
          </p:cNvCxnSpPr>
          <p:nvPr/>
        </p:nvCxnSpPr>
        <p:spPr>
          <a:xfrm flipH="1">
            <a:off x="7861023" y="2675283"/>
            <a:ext cx="1963169" cy="19465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6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連連</a:t>
            </a:r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en-US" altLang="zh-TW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251679" y="4621877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猴子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221251" y="4621875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兔子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190823" y="4621874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鳥兒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7140200" y="4621873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魚兒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9089577" y="4621872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袋鼠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18" name="圖片 1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865" y="1732648"/>
            <a:ext cx="1235273" cy="1039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圖片 1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796" y="1701489"/>
            <a:ext cx="1186555" cy="1102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圖片 2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009" y="1732648"/>
            <a:ext cx="1169756" cy="1082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圖片 23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570" y="1750495"/>
            <a:ext cx="1504906" cy="1004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圖片 24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6202" y="1750495"/>
            <a:ext cx="1301747" cy="919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4" name="直線接點 13"/>
          <p:cNvCxnSpPr>
            <a:stCxn id="18" idx="2"/>
            <a:endCxn id="10" idx="0"/>
          </p:cNvCxnSpPr>
          <p:nvPr/>
        </p:nvCxnSpPr>
        <p:spPr>
          <a:xfrm>
            <a:off x="1972502" y="2772460"/>
            <a:ext cx="1969572" cy="1849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接點 25"/>
          <p:cNvCxnSpPr>
            <a:stCxn id="20" idx="2"/>
            <a:endCxn id="3" idx="0"/>
          </p:cNvCxnSpPr>
          <p:nvPr/>
        </p:nvCxnSpPr>
        <p:spPr>
          <a:xfrm flipH="1">
            <a:off x="1972502" y="2803618"/>
            <a:ext cx="1969572" cy="18182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接點 27"/>
          <p:cNvCxnSpPr>
            <a:stCxn id="22" idx="2"/>
            <a:endCxn id="12" idx="0"/>
          </p:cNvCxnSpPr>
          <p:nvPr/>
        </p:nvCxnSpPr>
        <p:spPr>
          <a:xfrm>
            <a:off x="5878887" y="2815236"/>
            <a:ext cx="1982136" cy="18066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24" idx="2"/>
            <a:endCxn id="11" idx="0"/>
          </p:cNvCxnSpPr>
          <p:nvPr/>
        </p:nvCxnSpPr>
        <p:spPr>
          <a:xfrm flipH="1">
            <a:off x="5911646" y="2754610"/>
            <a:ext cx="1949377" cy="18672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接點 31"/>
          <p:cNvCxnSpPr>
            <a:stCxn id="25" idx="2"/>
            <a:endCxn id="13" idx="0"/>
          </p:cNvCxnSpPr>
          <p:nvPr/>
        </p:nvCxnSpPr>
        <p:spPr>
          <a:xfrm flipH="1">
            <a:off x="9810400" y="2669620"/>
            <a:ext cx="16676" cy="19522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82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句型</a:t>
            </a:r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填空</a:t>
            </a:r>
            <a:r>
              <a:rPr lang="en-US" altLang="zh-TW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335578" y="1323362"/>
            <a:ext cx="925483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</a:pP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____</a:t>
            </a:r>
            <a:r>
              <a:rPr lang="zh-TW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水</a:t>
            </a:r>
            <a:r>
              <a:rPr lang="zh-TW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中游</a:t>
            </a: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____</a:t>
            </a:r>
            <a:r>
              <a:rPr lang="zh-TW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空中</a:t>
            </a:r>
            <a:r>
              <a:rPr lang="zh-TW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飛</a:t>
            </a: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6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2000"/>
              </a:spcBef>
            </a:pPr>
            <a:endParaRPr lang="en-US" altLang="zh-TW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2000"/>
              </a:spcBef>
            </a:pP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____</a:t>
            </a:r>
            <a:r>
              <a:rPr lang="zh-TW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地上</a:t>
            </a:r>
            <a:r>
              <a:rPr lang="zh-TW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____</a:t>
            </a:r>
            <a:r>
              <a:rPr lang="zh-TW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樹</a:t>
            </a:r>
            <a:r>
              <a:rPr lang="zh-TW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上爬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9" name="圖片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480" y="5219919"/>
            <a:ext cx="1169756" cy="1082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圖片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032" y="5219919"/>
            <a:ext cx="1186555" cy="1102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圖片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520" y="5251077"/>
            <a:ext cx="1235273" cy="1039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圖片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726" y="5286774"/>
            <a:ext cx="1504906" cy="1004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6026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-0.60602 L -1.66667E-6 -3.33333E-6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30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435 -0.60602 L 1.66667E-6 -3.33333E-6 " pathEditMode="relative" rAng="0" ptsTypes="AA">
                                      <p:cBhvr>
                                        <p:cTn id="10" dur="20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68" y="30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567 -0.27153 L -4.79167E-6 -3.7037E-7 " pathEditMode="relative" rAng="0" ptsTypes="AA">
                                      <p:cBhvr>
                                        <p:cTn id="14" dur="20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97" y="1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18 -0.26899 L 2.60209E-17 1.85185E-6 " pathEditMode="relative" rAng="0" ptsTypes="AA">
                                      <p:cBhvr>
                                        <p:cTn id="18" dur="20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35" y="1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句型</a:t>
            </a:r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填空</a:t>
            </a:r>
            <a:r>
              <a:rPr lang="en-US" altLang="zh-TW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335578" y="1323362"/>
            <a:ext cx="925483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</a:pP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____</a:t>
            </a:r>
            <a:r>
              <a:rPr lang="zh-TW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水</a:t>
            </a:r>
            <a:r>
              <a:rPr lang="zh-TW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中游</a:t>
            </a: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____</a:t>
            </a:r>
            <a:r>
              <a:rPr lang="zh-TW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空中</a:t>
            </a:r>
            <a:r>
              <a:rPr lang="zh-TW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飛</a:t>
            </a: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6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2000"/>
              </a:spcBef>
            </a:pPr>
            <a:endParaRPr lang="en-US" altLang="zh-TW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2000"/>
              </a:spcBef>
            </a:pP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____</a:t>
            </a:r>
            <a:r>
              <a:rPr lang="zh-TW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地上</a:t>
            </a:r>
            <a:r>
              <a:rPr lang="zh-TW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____</a:t>
            </a:r>
            <a:r>
              <a:rPr lang="zh-TW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樹</a:t>
            </a:r>
            <a:r>
              <a:rPr lang="zh-TW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上爬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1404078" y="5584710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猴子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6543300" y="5574230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兔子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3973689" y="5555695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魚兒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34" name="文字方塊 33"/>
          <p:cNvSpPr txBox="1"/>
          <p:nvPr/>
        </p:nvSpPr>
        <p:spPr>
          <a:xfrm>
            <a:off x="8935083" y="5555695"/>
            <a:ext cx="1441646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鳥兒</a:t>
            </a:r>
            <a:endParaRPr lang="zh-TW" altLang="en-US" sz="3200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1625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2.22222E-6 L -0.20417 -0.591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-2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2.22222E-6 L -0.23164 -0.5925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89" y="-29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-0.4194 -0.2567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77" y="-1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44444E-6 L 0.38073 -0.259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36" y="-1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3" grpId="0" animBg="1"/>
      <p:bldP spid="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8572" y="1097280"/>
            <a:ext cx="10515600" cy="5328460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狗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汪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汪汪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貓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喵喵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喵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公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雞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咕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咕咕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小鳥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吱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吱吱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小牛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哞哞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哞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小羊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咩咩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咩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魚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水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中游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鳥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空中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飛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兔子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地上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猴子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樹上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爬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跑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得最快是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獵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豹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的最遠是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袋鼠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世界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上的動物有好多，我最喜歡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__________</a:t>
            </a:r>
            <a:endParaRPr lang="zh-TW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2400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1064029" y="282633"/>
            <a:ext cx="1654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課文</a:t>
            </a:r>
            <a:endParaRPr lang="zh-TW" altLang="en-US" sz="4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8" name="圖片 2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044" y="83234"/>
            <a:ext cx="1634576" cy="1155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圖片 2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877" y="92369"/>
            <a:ext cx="1293754" cy="1137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圖片 2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925" y="1405804"/>
            <a:ext cx="941028" cy="983100"/>
          </a:xfrm>
          <a:prstGeom prst="rect">
            <a:avLst/>
          </a:prstGeom>
        </p:spPr>
      </p:pic>
      <p:pic>
        <p:nvPicPr>
          <p:cNvPr id="31" name="圖片 3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1471345"/>
            <a:ext cx="1460875" cy="1001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圖片 31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340" y="2627984"/>
            <a:ext cx="1398443" cy="1113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圖片 32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5426" y="2699274"/>
            <a:ext cx="1049353" cy="1042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圖片 33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561" y="3913458"/>
            <a:ext cx="1169756" cy="1082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圖片 34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3913458"/>
            <a:ext cx="1504906" cy="1004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圖片 35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924" y="5049426"/>
            <a:ext cx="1235273" cy="1039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圖片 36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824" y="5008480"/>
            <a:ext cx="1186555" cy="1102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" name="圖片 37"/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127" y="4517260"/>
            <a:ext cx="917170" cy="800626"/>
          </a:xfrm>
          <a:prstGeom prst="rect">
            <a:avLst/>
          </a:prstGeom>
        </p:spPr>
      </p:pic>
      <p:pic>
        <p:nvPicPr>
          <p:cNvPr id="39" name="圖片 38"/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145" y="5403672"/>
            <a:ext cx="1301747" cy="919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小狗汪汪汪，小貓喵喵喵，公雞咕咕咕，小鳥吱吱吱，小牛哞哞哞，小羊咩咩咩，魚兒水中游，鳥兒空中飛，兔子地上跳，猴子樹上爬，跑得最快是獵豹，跳的最遠是袋鼠，世界上的動物有好多，我最喜歡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2518907" y="92896"/>
            <a:ext cx="897623" cy="89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57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158" y="2018519"/>
            <a:ext cx="4528326" cy="34845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小狗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5" name="小狗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667788"/>
            <a:ext cx="1141615" cy="114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小貓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237" y="1734588"/>
            <a:ext cx="4472680" cy="36936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小貓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69382" y="631768"/>
            <a:ext cx="1102820" cy="110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46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5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公雞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8" name="圖片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611" y="2079134"/>
            <a:ext cx="3742418" cy="3507019"/>
          </a:xfrm>
          <a:prstGeom prst="rect">
            <a:avLst/>
          </a:prstGeom>
        </p:spPr>
      </p:pic>
      <p:pic>
        <p:nvPicPr>
          <p:cNvPr id="3" name="公雞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71429" y="808573"/>
            <a:ext cx="1022941" cy="1022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1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小鳥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622" y="1936857"/>
            <a:ext cx="4099040" cy="3682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小鳥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756458"/>
            <a:ext cx="997527" cy="99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57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小牛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859" y="1936865"/>
            <a:ext cx="4164676" cy="36742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小牛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572885"/>
            <a:ext cx="1115291" cy="1115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5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小羊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176" y="1954183"/>
            <a:ext cx="3948546" cy="34740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小羊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58791" y="600248"/>
            <a:ext cx="1185950" cy="11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魚兒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2695" y="1786198"/>
            <a:ext cx="4264428" cy="3953481"/>
          </a:xfrm>
          <a:prstGeom prst="rect">
            <a:avLst/>
          </a:prstGeom>
        </p:spPr>
      </p:pic>
      <p:pic>
        <p:nvPicPr>
          <p:cNvPr id="5" name="魚兒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719753" y="472440"/>
            <a:ext cx="1316182" cy="131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13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3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555</TotalTime>
  <Words>201</Words>
  <Application>Microsoft Office PowerPoint</Application>
  <PresentationFormat>寬螢幕</PresentationFormat>
  <Paragraphs>59</Paragraphs>
  <Slides>18</Slides>
  <Notes>0</Notes>
  <HiddenSlides>0</HiddenSlides>
  <MMClips>13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7" baseType="lpstr">
      <vt:lpstr>書法中楷（注音一）</vt:lpstr>
      <vt:lpstr>書法中楷加框（注音一）</vt:lpstr>
      <vt:lpstr>微軟正黑體</vt:lpstr>
      <vt:lpstr>新細明體</vt:lpstr>
      <vt:lpstr>標楷體</vt:lpstr>
      <vt:lpstr>Arial</vt:lpstr>
      <vt:lpstr>Gill Sans MT</vt:lpstr>
      <vt:lpstr>Impact</vt:lpstr>
      <vt:lpstr>Badge</vt:lpstr>
      <vt:lpstr>線上主題教學—動物牧場</vt:lpstr>
      <vt:lpstr>PowerPoint 簡報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連連看(1)</vt:lpstr>
      <vt:lpstr>連連看(2)</vt:lpstr>
      <vt:lpstr>句型填空(1)</vt:lpstr>
      <vt:lpstr>句型填空(2)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線上主題教學—動物</dc:title>
  <dc:creator>username</dc:creator>
  <cp:lastModifiedBy>username</cp:lastModifiedBy>
  <cp:revision>34</cp:revision>
  <dcterms:created xsi:type="dcterms:W3CDTF">2022-05-23T00:16:17Z</dcterms:created>
  <dcterms:modified xsi:type="dcterms:W3CDTF">2022-06-07T01:01:46Z</dcterms:modified>
</cp:coreProperties>
</file>