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60" r:id="rId2"/>
    <p:sldId id="261" r:id="rId3"/>
    <p:sldId id="257" r:id="rId4"/>
  </p:sldIdLst>
  <p:sldSz cx="21242338" cy="13790613"/>
  <p:notesSz cx="6858000" cy="9144000"/>
  <p:defaultTextStyle>
    <a:defPPr>
      <a:defRPr lang="zh-TW"/>
    </a:defPPr>
    <a:lvl1pPr marL="0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1000902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2001804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3002707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4003609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5004511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6005413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7006316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8007218" algn="l" defTabSz="2001804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44">
          <p15:clr>
            <a:srgbClr val="A4A3A4"/>
          </p15:clr>
        </p15:guide>
        <p15:guide id="2" pos="66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8F0F8"/>
    <a:srgbClr val="ECF6FA"/>
    <a:srgbClr val="D0EB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108" y="294"/>
      </p:cViewPr>
      <p:guideLst>
        <p:guide orient="horz" pos="4344"/>
        <p:guide pos="669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2414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C6BB3-C7FE-423F-B702-D948540A1A09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6A6BD-9F37-4FCC-A3DA-52E3293CC2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4226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93181" y="4284032"/>
            <a:ext cx="18055987" cy="295604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86356" y="7814682"/>
            <a:ext cx="14869637" cy="352426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00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01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02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03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04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05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06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07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5400695" y="552266"/>
            <a:ext cx="4779526" cy="11766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2122" y="552266"/>
            <a:ext cx="13984539" cy="11766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003" y="8861750"/>
            <a:ext cx="18055987" cy="2738969"/>
          </a:xfrm>
        </p:spPr>
        <p:txBody>
          <a:bodyPr anchor="t"/>
          <a:lstStyle>
            <a:lvl1pPr algn="l">
              <a:defRPr sz="88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678003" y="5845052"/>
            <a:ext cx="18055987" cy="3016696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00902" indent="0">
              <a:buNone/>
              <a:defRPr sz="3900">
                <a:solidFill>
                  <a:schemeClr val="tx1">
                    <a:tint val="75000"/>
                  </a:schemeClr>
                </a:solidFill>
              </a:defRPr>
            </a:lvl2pPr>
            <a:lvl3pPr marL="2001804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0270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03609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004511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00541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00631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00721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62120" y="3217813"/>
            <a:ext cx="9382033" cy="9101167"/>
          </a:xfrm>
        </p:spPr>
        <p:txBody>
          <a:bodyPr/>
          <a:lstStyle>
            <a:lvl1pPr>
              <a:defRPr sz="6100"/>
            </a:lvl1pPr>
            <a:lvl2pPr>
              <a:defRPr sz="53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798193" y="3217813"/>
            <a:ext cx="9382033" cy="9101167"/>
          </a:xfrm>
        </p:spPr>
        <p:txBody>
          <a:bodyPr/>
          <a:lstStyle>
            <a:lvl1pPr>
              <a:defRPr sz="6100"/>
            </a:lvl1pPr>
            <a:lvl2pPr>
              <a:defRPr sz="5300"/>
            </a:lvl2pPr>
            <a:lvl3pPr>
              <a:defRPr sz="4400"/>
            </a:lvl3pPr>
            <a:lvl4pPr>
              <a:defRPr sz="3900"/>
            </a:lvl4pPr>
            <a:lvl5pPr>
              <a:defRPr sz="3900"/>
            </a:lvl5pPr>
            <a:lvl6pPr>
              <a:defRPr sz="3900"/>
            </a:lvl6pPr>
            <a:lvl7pPr>
              <a:defRPr sz="3900"/>
            </a:lvl7pPr>
            <a:lvl8pPr>
              <a:defRPr sz="3900"/>
            </a:lvl8pPr>
            <a:lvl9pPr>
              <a:defRPr sz="3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2117" y="3086928"/>
            <a:ext cx="9385722" cy="1286484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00902" indent="0">
              <a:buNone/>
              <a:defRPr sz="4400" b="1"/>
            </a:lvl2pPr>
            <a:lvl3pPr marL="2001804" indent="0">
              <a:buNone/>
              <a:defRPr sz="3900" b="1"/>
            </a:lvl3pPr>
            <a:lvl4pPr marL="3002707" indent="0">
              <a:buNone/>
              <a:defRPr sz="3500" b="1"/>
            </a:lvl4pPr>
            <a:lvl5pPr marL="4003609" indent="0">
              <a:buNone/>
              <a:defRPr sz="3500" b="1"/>
            </a:lvl5pPr>
            <a:lvl6pPr marL="5004511" indent="0">
              <a:buNone/>
              <a:defRPr sz="3500" b="1"/>
            </a:lvl6pPr>
            <a:lvl7pPr marL="6005413" indent="0">
              <a:buNone/>
              <a:defRPr sz="3500" b="1"/>
            </a:lvl7pPr>
            <a:lvl8pPr marL="7006316" indent="0">
              <a:buNone/>
              <a:defRPr sz="3500" b="1"/>
            </a:lvl8pPr>
            <a:lvl9pPr marL="8007218" indent="0">
              <a:buNone/>
              <a:defRPr sz="3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62117" y="4373412"/>
            <a:ext cx="9385722" cy="7945565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10790814" y="3086928"/>
            <a:ext cx="9389408" cy="1286484"/>
          </a:xfrm>
        </p:spPr>
        <p:txBody>
          <a:bodyPr anchor="b"/>
          <a:lstStyle>
            <a:lvl1pPr marL="0" indent="0">
              <a:buNone/>
              <a:defRPr sz="5300" b="1"/>
            </a:lvl1pPr>
            <a:lvl2pPr marL="1000902" indent="0">
              <a:buNone/>
              <a:defRPr sz="4400" b="1"/>
            </a:lvl2pPr>
            <a:lvl3pPr marL="2001804" indent="0">
              <a:buNone/>
              <a:defRPr sz="3900" b="1"/>
            </a:lvl3pPr>
            <a:lvl4pPr marL="3002707" indent="0">
              <a:buNone/>
              <a:defRPr sz="3500" b="1"/>
            </a:lvl4pPr>
            <a:lvl5pPr marL="4003609" indent="0">
              <a:buNone/>
              <a:defRPr sz="3500" b="1"/>
            </a:lvl5pPr>
            <a:lvl6pPr marL="5004511" indent="0">
              <a:buNone/>
              <a:defRPr sz="3500" b="1"/>
            </a:lvl6pPr>
            <a:lvl7pPr marL="6005413" indent="0">
              <a:buNone/>
              <a:defRPr sz="3500" b="1"/>
            </a:lvl7pPr>
            <a:lvl8pPr marL="7006316" indent="0">
              <a:buNone/>
              <a:defRPr sz="3500" b="1"/>
            </a:lvl8pPr>
            <a:lvl9pPr marL="8007218" indent="0">
              <a:buNone/>
              <a:defRPr sz="35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10790814" y="4373412"/>
            <a:ext cx="9389408" cy="7945565"/>
          </a:xfrm>
        </p:spPr>
        <p:txBody>
          <a:bodyPr/>
          <a:lstStyle>
            <a:lvl1pPr>
              <a:defRPr sz="5300"/>
            </a:lvl1pPr>
            <a:lvl2pPr>
              <a:defRPr sz="4400"/>
            </a:lvl2pPr>
            <a:lvl3pPr>
              <a:defRPr sz="3900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2123" y="549073"/>
            <a:ext cx="6988583" cy="2336743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05169" y="549072"/>
            <a:ext cx="11875057" cy="11769906"/>
          </a:xfrm>
        </p:spPr>
        <p:txBody>
          <a:bodyPr/>
          <a:lstStyle>
            <a:lvl1pPr>
              <a:defRPr sz="7000"/>
            </a:lvl1pPr>
            <a:lvl2pPr>
              <a:defRPr sz="6100"/>
            </a:lvl2pPr>
            <a:lvl3pPr>
              <a:defRPr sz="530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062123" y="2885817"/>
            <a:ext cx="6988583" cy="9433163"/>
          </a:xfrm>
        </p:spPr>
        <p:txBody>
          <a:bodyPr/>
          <a:lstStyle>
            <a:lvl1pPr marL="0" indent="0">
              <a:buNone/>
              <a:defRPr sz="3100"/>
            </a:lvl1pPr>
            <a:lvl2pPr marL="1000902" indent="0">
              <a:buNone/>
              <a:defRPr sz="2600"/>
            </a:lvl2pPr>
            <a:lvl3pPr marL="2001804" indent="0">
              <a:buNone/>
              <a:defRPr sz="2200"/>
            </a:lvl3pPr>
            <a:lvl4pPr marL="3002707" indent="0">
              <a:buNone/>
              <a:defRPr sz="2000"/>
            </a:lvl4pPr>
            <a:lvl5pPr marL="4003609" indent="0">
              <a:buNone/>
              <a:defRPr sz="2000"/>
            </a:lvl5pPr>
            <a:lvl6pPr marL="5004511" indent="0">
              <a:buNone/>
              <a:defRPr sz="2000"/>
            </a:lvl6pPr>
            <a:lvl7pPr marL="6005413" indent="0">
              <a:buNone/>
              <a:defRPr sz="2000"/>
            </a:lvl7pPr>
            <a:lvl8pPr marL="7006316" indent="0">
              <a:buNone/>
              <a:defRPr sz="2000"/>
            </a:lvl8pPr>
            <a:lvl9pPr marL="8007218" indent="0">
              <a:buNone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163652" y="9653431"/>
            <a:ext cx="12745403" cy="1139642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163652" y="1232218"/>
            <a:ext cx="12745403" cy="8274368"/>
          </a:xfrm>
        </p:spPr>
        <p:txBody>
          <a:bodyPr/>
          <a:lstStyle>
            <a:lvl1pPr marL="0" indent="0">
              <a:buNone/>
              <a:defRPr sz="7000"/>
            </a:lvl1pPr>
            <a:lvl2pPr marL="1000902" indent="0">
              <a:buNone/>
              <a:defRPr sz="6100"/>
            </a:lvl2pPr>
            <a:lvl3pPr marL="2001804" indent="0">
              <a:buNone/>
              <a:defRPr sz="5300"/>
            </a:lvl3pPr>
            <a:lvl4pPr marL="3002707" indent="0">
              <a:buNone/>
              <a:defRPr sz="4400"/>
            </a:lvl4pPr>
            <a:lvl5pPr marL="4003609" indent="0">
              <a:buNone/>
              <a:defRPr sz="4400"/>
            </a:lvl5pPr>
            <a:lvl6pPr marL="5004511" indent="0">
              <a:buNone/>
              <a:defRPr sz="4400"/>
            </a:lvl6pPr>
            <a:lvl7pPr marL="6005413" indent="0">
              <a:buNone/>
              <a:defRPr sz="4400"/>
            </a:lvl7pPr>
            <a:lvl8pPr marL="7006316" indent="0">
              <a:buNone/>
              <a:defRPr sz="4400"/>
            </a:lvl8pPr>
            <a:lvl9pPr marL="8007218" indent="0">
              <a:buNone/>
              <a:defRPr sz="44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163652" y="10793073"/>
            <a:ext cx="12745403" cy="1618481"/>
          </a:xfrm>
        </p:spPr>
        <p:txBody>
          <a:bodyPr/>
          <a:lstStyle>
            <a:lvl1pPr marL="0" indent="0">
              <a:buNone/>
              <a:defRPr sz="3100"/>
            </a:lvl1pPr>
            <a:lvl2pPr marL="1000902" indent="0">
              <a:buNone/>
              <a:defRPr sz="2600"/>
            </a:lvl2pPr>
            <a:lvl3pPr marL="2001804" indent="0">
              <a:buNone/>
              <a:defRPr sz="2200"/>
            </a:lvl3pPr>
            <a:lvl4pPr marL="3002707" indent="0">
              <a:buNone/>
              <a:defRPr sz="2000"/>
            </a:lvl4pPr>
            <a:lvl5pPr marL="4003609" indent="0">
              <a:buNone/>
              <a:defRPr sz="2000"/>
            </a:lvl5pPr>
            <a:lvl6pPr marL="5004511" indent="0">
              <a:buNone/>
              <a:defRPr sz="2000"/>
            </a:lvl6pPr>
            <a:lvl7pPr marL="6005413" indent="0">
              <a:buNone/>
              <a:defRPr sz="2000"/>
            </a:lvl7pPr>
            <a:lvl8pPr marL="7006316" indent="0">
              <a:buNone/>
              <a:defRPr sz="2000"/>
            </a:lvl8pPr>
            <a:lvl9pPr marL="8007218" indent="0">
              <a:buNone/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2117" y="552265"/>
            <a:ext cx="19118104" cy="2298436"/>
          </a:xfrm>
          <a:prstGeom prst="rect">
            <a:avLst/>
          </a:prstGeom>
        </p:spPr>
        <p:txBody>
          <a:bodyPr vert="horz" lIns="200180" tIns="100090" rIns="200180" bIns="10009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2117" y="3217813"/>
            <a:ext cx="19118104" cy="9101167"/>
          </a:xfrm>
          <a:prstGeom prst="rect">
            <a:avLst/>
          </a:prstGeom>
        </p:spPr>
        <p:txBody>
          <a:bodyPr vert="horz" lIns="200180" tIns="100090" rIns="200180" bIns="10009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2117" y="12781858"/>
            <a:ext cx="4956546" cy="734222"/>
          </a:xfrm>
          <a:prstGeom prst="rect">
            <a:avLst/>
          </a:prstGeom>
        </p:spPr>
        <p:txBody>
          <a:bodyPr vert="horz" lIns="200180" tIns="100090" rIns="200180" bIns="100090" rtlCol="0" anchor="ctr"/>
          <a:lstStyle>
            <a:lvl1pPr algn="l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2022/6/6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257799" y="12781858"/>
            <a:ext cx="6726740" cy="734222"/>
          </a:xfrm>
          <a:prstGeom prst="rect">
            <a:avLst/>
          </a:prstGeom>
        </p:spPr>
        <p:txBody>
          <a:bodyPr vert="horz" lIns="200180" tIns="100090" rIns="200180" bIns="100090" rtlCol="0" anchor="ctr"/>
          <a:lstStyle>
            <a:lvl1pPr algn="ct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223675" y="12781858"/>
            <a:ext cx="4956546" cy="734222"/>
          </a:xfrm>
          <a:prstGeom prst="rect">
            <a:avLst/>
          </a:prstGeom>
        </p:spPr>
        <p:txBody>
          <a:bodyPr vert="horz" lIns="200180" tIns="100090" rIns="200180" bIns="100090" rtlCol="0" anchor="ctr"/>
          <a:lstStyle>
            <a:lvl1pPr algn="r">
              <a:defRPr sz="2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01804" rtl="0" eaLnBrk="1" latinLnBrk="0" hangingPunct="1">
        <a:spcBef>
          <a:spcPct val="0"/>
        </a:spcBef>
        <a:buNone/>
        <a:defRPr sz="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0677" indent="-750677" algn="l" defTabSz="2001804" rtl="0" eaLnBrk="1" latinLnBrk="0" hangingPunct="1">
        <a:spcBef>
          <a:spcPct val="20000"/>
        </a:spcBef>
        <a:buFont typeface="Arial" pitchFamily="34" charset="0"/>
        <a:buChar char="•"/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626466" indent="-625564" algn="l" defTabSz="2001804" rtl="0" eaLnBrk="1" latinLnBrk="0" hangingPunct="1">
        <a:spcBef>
          <a:spcPct val="20000"/>
        </a:spcBef>
        <a:buFont typeface="Arial" pitchFamily="34" charset="0"/>
        <a:buChar char="–"/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2502256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3pPr>
      <a:lvl4pPr marL="3503158" indent="-500451" algn="l" defTabSz="200180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504060" indent="-500451" algn="l" defTabSz="2001804" rtl="0" eaLnBrk="1" latinLnBrk="0" hangingPunct="1">
        <a:spcBef>
          <a:spcPct val="20000"/>
        </a:spcBef>
        <a:buFont typeface="Arial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504962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505865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506767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507669" indent="-500451" algn="l" defTabSz="2001804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1000902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2001804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3002707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4pPr>
      <a:lvl5pPr marL="4003609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5pPr>
      <a:lvl6pPr marL="5004511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6pPr>
      <a:lvl7pPr marL="6005413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7pPr>
      <a:lvl8pPr marL="7006316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8pPr>
      <a:lvl9pPr marL="8007218" algn="l" defTabSz="2001804" rtl="0" eaLnBrk="1" latinLnBrk="0" hangingPunct="1">
        <a:defRPr sz="3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microsoft.com/office/2007/relationships/hdphoto" Target="../media/hdphoto3.wdp"/><Relationship Id="rId10" Type="http://schemas.openxmlformats.org/officeDocument/2006/relationships/image" Target="../media/image8.jp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25.jp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22.pn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6" t="14501" r="38858" b="25916"/>
          <a:stretch/>
        </p:blipFill>
        <p:spPr bwMode="auto">
          <a:xfrm>
            <a:off x="17389921" y="6895306"/>
            <a:ext cx="3528693" cy="68953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2" t="9918" r="24685" b="35291"/>
          <a:stretch/>
        </p:blipFill>
        <p:spPr bwMode="auto">
          <a:xfrm>
            <a:off x="14797633" y="0"/>
            <a:ext cx="6193290" cy="4008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9" t="73042" r="59473" b="18624"/>
          <a:stretch/>
        </p:blipFill>
        <p:spPr bwMode="auto">
          <a:xfrm>
            <a:off x="17111051" y="4008121"/>
            <a:ext cx="4095896" cy="137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6" t="9231" r="38809" b="25421"/>
          <a:stretch/>
        </p:blipFill>
        <p:spPr bwMode="auto">
          <a:xfrm>
            <a:off x="8771501" y="126554"/>
            <a:ext cx="5594084" cy="6336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9390" r="39210" b="26369"/>
          <a:stretch/>
        </p:blipFill>
        <p:spPr bwMode="auto">
          <a:xfrm>
            <a:off x="8748961" y="6904012"/>
            <a:ext cx="5601789" cy="6544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4" t="13668" r="39092" b="56957"/>
          <a:stretch/>
        </p:blipFill>
        <p:spPr bwMode="auto">
          <a:xfrm>
            <a:off x="19791748" y="5599162"/>
            <a:ext cx="1394144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5" t="10542" r="47291" b="26727"/>
          <a:stretch/>
        </p:blipFill>
        <p:spPr bwMode="auto">
          <a:xfrm>
            <a:off x="14509601" y="4159002"/>
            <a:ext cx="2529442" cy="8208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套間, 辦公室, character., 工人, 死, 矢量, 插圖, 卡通. | CanStock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1" t="45151" r="13128" b="18178"/>
          <a:stretch/>
        </p:blipFill>
        <p:spPr bwMode="auto">
          <a:xfrm>
            <a:off x="12277354" y="5876813"/>
            <a:ext cx="2421260" cy="128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2" descr="十六個有關於邊緣人的冷知識- 每日頭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3" name="AutoShape 14" descr="十六個有關於邊緣人的冷知識- 每日頭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721" y="4000048"/>
            <a:ext cx="3948928" cy="2463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64" name="Picture 16" descr="古风琴瑟和鸣的图片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22139"/>
          <a:stretch/>
        </p:blipFill>
        <p:spPr bwMode="auto">
          <a:xfrm>
            <a:off x="13501489" y="10032277"/>
            <a:ext cx="2250232" cy="37037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成語故事:擊鼓鳴冤@ 學習變的好有趣:: 痞客邦::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728" b="89835" l="10000" r="90000">
                        <a14:foregroundMark x1="49333" y1="68085" x2="61500" y2="86288"/>
                        <a14:foregroundMark x1="61500" y1="70449" x2="66500" y2="81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1678" r="15581" b="7150"/>
          <a:stretch/>
        </p:blipFill>
        <p:spPr bwMode="auto">
          <a:xfrm>
            <a:off x="5894493" y="8280006"/>
            <a:ext cx="4005409" cy="408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0" descr="电闪雷鸣卡通图片(第1页) - 一起扣扣网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22" descr="电闪雷鸣卡通图片(第1页) - 一起扣扣网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10" y="54546"/>
            <a:ext cx="3528392" cy="2993349"/>
          </a:xfrm>
          <a:prstGeom prst="rect">
            <a:avLst/>
          </a:prstGeom>
        </p:spPr>
      </p:pic>
      <p:sp>
        <p:nvSpPr>
          <p:cNvPr id="20" name="圓角矩形 19"/>
          <p:cNvSpPr/>
          <p:nvPr/>
        </p:nvSpPr>
        <p:spPr>
          <a:xfrm>
            <a:off x="1482200" y="54546"/>
            <a:ext cx="3192786" cy="135901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lIns="199559" tIns="99779" rIns="199559" bIns="99779" rtlCol="0" anchor="ctr"/>
          <a:lstStyle/>
          <a:p>
            <a:pPr>
              <a:lnSpc>
                <a:spcPts val="11500"/>
              </a:lnSpc>
            </a:pP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山野中沒有塵囂，只有  </a:t>
            </a:r>
            <a:r>
              <a:rPr lang="zh-TW" altLang="en-US" sz="6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蟲鳴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鳥叫，即使午後的  </a:t>
            </a:r>
            <a:r>
              <a:rPr lang="zh-TW" altLang="en-US" sz="6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雷鳴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也有寧靜的氛圍。</a:t>
            </a:r>
            <a:endParaRPr lang="zh-TW" altLang="en-US" sz="6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19622168" y="918642"/>
            <a:ext cx="1296445" cy="237626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圓角矩形 21"/>
          <p:cNvSpPr/>
          <p:nvPr/>
        </p:nvSpPr>
        <p:spPr>
          <a:xfrm>
            <a:off x="19154267" y="4116133"/>
            <a:ext cx="1908062" cy="133901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2786145" y="7975426"/>
            <a:ext cx="1660139" cy="205685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1328182" y="4266207"/>
            <a:ext cx="1660139" cy="212504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357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animBg="1"/>
      <p:bldP spid="22" grpId="0" animBg="1"/>
      <p:bldP spid="24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9630" r="24269" b="35198"/>
          <a:stretch/>
        </p:blipFill>
        <p:spPr bwMode="auto">
          <a:xfrm>
            <a:off x="15229681" y="26234"/>
            <a:ext cx="6012657" cy="403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9" t="74500" r="59414" b="19250"/>
          <a:stretch/>
        </p:blipFill>
        <p:spPr bwMode="auto">
          <a:xfrm>
            <a:off x="17101889" y="4062207"/>
            <a:ext cx="4140449" cy="117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37" t="7938" r="38507" b="27687"/>
          <a:stretch/>
        </p:blipFill>
        <p:spPr bwMode="auto">
          <a:xfrm>
            <a:off x="17533937" y="5334696"/>
            <a:ext cx="3649512" cy="8010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3920348" y="-144463"/>
            <a:ext cx="1169065" cy="3105886"/>
          </a:xfrm>
          <a:prstGeom prst="rect">
            <a:avLst/>
          </a:prstGeom>
          <a:noFill/>
        </p:spPr>
        <p:txBody>
          <a:bodyPr wrap="square" lIns="424095" tIns="212044" rIns="424095" bIns="212044" rtlCol="0">
            <a:spAutoFit/>
          </a:bodyPr>
          <a:lstStyle/>
          <a:p>
            <a:r>
              <a:rPr lang="zh-TW" alt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endParaRPr lang="en-US" altLang="zh-TW" sz="5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義</a:t>
            </a:r>
            <a:endParaRPr lang="en-US" altLang="zh-TW" sz="5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5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524825" y="128478"/>
            <a:ext cx="6721178" cy="135901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lIns="199559" tIns="99779" rIns="199559" bIns="99779" rtlCol="0" anchor="ctr"/>
          <a:lstStyle/>
          <a:p>
            <a:pPr>
              <a:lnSpc>
                <a:spcPts val="9800"/>
              </a:lnSpc>
            </a:pP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１</a:t>
            </a:r>
            <a:r>
              <a:rPr lang="en-US" altLang="zh-TW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難聞的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氣味：「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腥臭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」</a:t>
            </a:r>
            <a:endParaRPr lang="en-US" altLang="zh-TW" sz="55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9800"/>
              </a:lnSpc>
            </a:pP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２</a:t>
            </a:r>
            <a:r>
              <a:rPr lang="en-US" altLang="zh-TW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味道難聞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的：「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臭汗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」</a:t>
            </a:r>
            <a:endParaRPr lang="en-US" altLang="zh-TW" sz="55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9800"/>
              </a:lnSpc>
            </a:pP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３</a:t>
            </a:r>
            <a:r>
              <a:rPr lang="en-US" altLang="zh-TW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令人厭惡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的：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擺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臭臉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」</a:t>
            </a:r>
            <a:endParaRPr lang="en-US" altLang="zh-TW" sz="55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9800"/>
              </a:lnSpc>
            </a:pP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４</a:t>
            </a:r>
            <a:r>
              <a:rPr lang="en-US" altLang="zh-TW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不好的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名聲：「遺臭萬年」</a:t>
            </a:r>
            <a:endParaRPr lang="en-US" altLang="zh-TW" sz="55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9800"/>
              </a:lnSpc>
            </a:pP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５</a:t>
            </a:r>
            <a:r>
              <a:rPr lang="en-US" altLang="zh-TW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形容程度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激烈：「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臭罵一頓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」</a:t>
            </a:r>
            <a:endParaRPr lang="zh-TW" altLang="en-US" sz="55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15128405" y="6423762"/>
            <a:ext cx="2245366" cy="716449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eaVert" lIns="199559" tIns="99779" rIns="199559" bIns="99779" rtlCol="0" anchor="ctr"/>
          <a:lstStyle/>
          <a:p>
            <a:pPr>
              <a:lnSpc>
                <a:spcPts val="8500"/>
              </a:lnSpc>
            </a:pP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１</a:t>
            </a:r>
            <a:r>
              <a:rPr lang="en-US" altLang="zh-TW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氣味：「無色無</a:t>
            </a:r>
            <a:r>
              <a:rPr lang="zh-TW" altLang="en-US" sz="5500" b="1" dirty="0" smtClean="0">
                <a:latin typeface="文鼎標楷注音破音一" panose="020B0602010101010101" pitchFamily="34" charset="-120"/>
                <a:ea typeface="文鼎標楷注音破音一" panose="020B0602010101010101" pitchFamily="34" charset="-120"/>
              </a:rPr>
              <a:t>臭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」</a:t>
            </a:r>
            <a:endParaRPr lang="en-US" altLang="zh-TW" sz="55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8500"/>
              </a:lnSpc>
            </a:pP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２</a:t>
            </a:r>
            <a:r>
              <a:rPr lang="en-US" altLang="zh-TW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聞：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通「嗅」</a:t>
            </a:r>
          </a:p>
        </p:txBody>
      </p:sp>
      <p:pic>
        <p:nvPicPr>
          <p:cNvPr id="3078" name="Picture 6" descr="育兒學堂|酸味、臭味、爛蘋果味、腥味……寶寶口氣里的健康信號- 每日頭條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9362" l="980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596" t="8127" r="50896" b="23249"/>
          <a:stretch/>
        </p:blipFill>
        <p:spPr bwMode="auto">
          <a:xfrm>
            <a:off x="17087619" y="11575826"/>
            <a:ext cx="1814470" cy="178778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別惹我！「屎臉貓」表情超逗連漫威之父史丹李都愛，氣PUPU模樣根本就是《膽小狗英雄》奧提斯貓咪版！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3631" y="8476079"/>
            <a:ext cx="1728191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0" descr="辛酸的荒唐：女老板“臭骂发工资”,老板骂人,薪资纠纷,打工,苏州,蚂蚁网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4123240" y="111631"/>
            <a:ext cx="3192786" cy="136640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lIns="199559" tIns="99779" rIns="199559" bIns="99779" rtlCol="0" anchor="ctr"/>
          <a:lstStyle/>
          <a:p>
            <a:pPr>
              <a:lnSpc>
                <a:spcPts val="11500"/>
              </a:lnSpc>
            </a:pP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他每天都帶著 </a:t>
            </a:r>
            <a:r>
              <a:rPr lang="zh-TW" altLang="en-US" sz="6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臭 臉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來上班，既難溝通也不合作，終於被老闆  </a:t>
            </a:r>
            <a:r>
              <a:rPr lang="zh-TW" altLang="en-US" sz="6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臭罵一頓  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zh-TW" altLang="en-US" sz="6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19838193" y="1197132"/>
            <a:ext cx="1345256" cy="202576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19095255" y="4062207"/>
            <a:ext cx="2088193" cy="125369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5436593" y="4913287"/>
            <a:ext cx="1570890" cy="21980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4198337" y="8038816"/>
            <a:ext cx="1570890" cy="393438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84" name="Picture 12" descr="骂了一顿图库矢量图片、免版税骂了一顿插图|Depositphotos ®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01" b="100000" l="0" r="98534">
                        <a14:foregroundMark x1="7136" y1="25481" x2="94428" y2="92788"/>
                        <a14:foregroundMark x1="92864" y1="46274" x2="65689" y2="95433"/>
                        <a14:foregroundMark x1="94428" y1="48197" x2="90323" y2="92428"/>
                        <a14:foregroundMark x1="26882" y1="70433" x2="41544" y2="719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05" y="10049089"/>
            <a:ext cx="5136418" cy="372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38" t="17581" r="54100" b="73740"/>
          <a:stretch/>
        </p:blipFill>
        <p:spPr bwMode="auto">
          <a:xfrm>
            <a:off x="15733737" y="5472248"/>
            <a:ext cx="79208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向右箭號 4"/>
          <p:cNvSpPr/>
          <p:nvPr/>
        </p:nvSpPr>
        <p:spPr>
          <a:xfrm rot="12461428">
            <a:off x="16525528" y="6433982"/>
            <a:ext cx="1302127" cy="38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向右箭號 20"/>
          <p:cNvSpPr/>
          <p:nvPr/>
        </p:nvSpPr>
        <p:spPr>
          <a:xfrm rot="10800000">
            <a:off x="14016645" y="2543574"/>
            <a:ext cx="1302127" cy="38603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4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7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9630" r="24511" b="35198"/>
          <a:stretch/>
        </p:blipFill>
        <p:spPr bwMode="auto">
          <a:xfrm>
            <a:off x="15517712" y="0"/>
            <a:ext cx="5724625" cy="4035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5" t="73876" r="61346" b="18933"/>
          <a:stretch/>
        </p:blipFill>
        <p:spPr bwMode="auto">
          <a:xfrm>
            <a:off x="17736719" y="4039928"/>
            <a:ext cx="3505618" cy="119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27" t="30751" r="74934" b="57999"/>
          <a:stretch/>
        </p:blipFill>
        <p:spPr bwMode="auto">
          <a:xfrm>
            <a:off x="6130917" y="7131420"/>
            <a:ext cx="2177742" cy="139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6" t="14501" r="39326" b="25499"/>
          <a:stretch/>
        </p:blipFill>
        <p:spPr bwMode="auto">
          <a:xfrm>
            <a:off x="17494498" y="6823298"/>
            <a:ext cx="3423815" cy="676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1" t="14121" r="39267" b="55592"/>
          <a:stretch/>
        </p:blipFill>
        <p:spPr bwMode="auto">
          <a:xfrm>
            <a:off x="19872960" y="5362338"/>
            <a:ext cx="1369378" cy="371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大气匠心独运工匠精神宣传海报模板素材-正版图片401048915-摄图网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80" t="19497" r="14325" b="37044"/>
          <a:stretch/>
        </p:blipFill>
        <p:spPr bwMode="auto">
          <a:xfrm>
            <a:off x="14509601" y="5103130"/>
            <a:ext cx="3143725" cy="2728280"/>
          </a:xfrm>
          <a:prstGeom prst="round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圓角矩形 7"/>
          <p:cNvSpPr/>
          <p:nvPr/>
        </p:nvSpPr>
        <p:spPr>
          <a:xfrm>
            <a:off x="8316913" y="0"/>
            <a:ext cx="6264696" cy="1359012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lIns="199559" tIns="99779" rIns="199559" bIns="99779" rtlCol="0" anchor="ctr"/>
          <a:lstStyle/>
          <a:p>
            <a:pPr>
              <a:lnSpc>
                <a:spcPts val="9800"/>
              </a:lnSpc>
            </a:pP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１</a:t>
            </a:r>
            <a:r>
              <a:rPr lang="en-US" altLang="zh-TW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泛稱各種技術工人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r>
              <a:rPr lang="zh-TW" altLang="en-US" sz="5500" b="1" dirty="0" smtClean="0">
                <a:solidFill>
                  <a:srgbClr val="0000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「木匠」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、</a:t>
            </a:r>
            <a:r>
              <a:rPr lang="zh-TW" altLang="en-US" sz="5500" b="1" dirty="0" smtClean="0">
                <a:solidFill>
                  <a:srgbClr val="0000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「工匠」</a:t>
            </a:r>
            <a:endParaRPr lang="en-US" altLang="zh-TW" sz="5500" b="1" dirty="0">
              <a:solidFill>
                <a:srgbClr val="0000FF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9800"/>
              </a:lnSpc>
            </a:pP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２</a:t>
            </a:r>
            <a:r>
              <a:rPr lang="en-US" altLang="zh-TW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尊稱在某方面有特殊造詣的人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endParaRPr lang="en-US" altLang="zh-TW" sz="5500" b="1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9800"/>
              </a:lnSpc>
            </a:pPr>
            <a:r>
              <a:rPr lang="zh-TW" altLang="en-US" sz="5500" b="1" dirty="0" smtClean="0">
                <a:solidFill>
                  <a:srgbClr val="0000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「</a:t>
            </a:r>
            <a:r>
              <a:rPr lang="zh-TW" altLang="en-US" sz="5500" b="1" dirty="0">
                <a:solidFill>
                  <a:srgbClr val="0000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畫壇巨匠</a:t>
            </a:r>
            <a:r>
              <a:rPr lang="zh-TW" altLang="en-US" sz="5500" b="1" dirty="0" smtClean="0">
                <a:solidFill>
                  <a:srgbClr val="0000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」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、</a:t>
            </a:r>
            <a:r>
              <a:rPr lang="zh-TW" altLang="en-US" sz="5500" b="1" dirty="0" smtClean="0">
                <a:solidFill>
                  <a:srgbClr val="0000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</a:t>
            </a:r>
            <a:r>
              <a:rPr lang="zh-TW" altLang="en-US" sz="5500" b="1" dirty="0">
                <a:solidFill>
                  <a:srgbClr val="0000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文壇巧匠</a:t>
            </a:r>
            <a:r>
              <a:rPr lang="zh-TW" altLang="en-US" sz="5500" b="1" dirty="0" smtClean="0">
                <a:solidFill>
                  <a:srgbClr val="0000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」</a:t>
            </a:r>
            <a:endParaRPr lang="en-US" altLang="zh-TW" sz="5500" b="1" dirty="0" smtClean="0">
              <a:solidFill>
                <a:srgbClr val="0000FF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9800"/>
              </a:lnSpc>
            </a:pP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３</a:t>
            </a:r>
            <a:r>
              <a:rPr lang="en-US" altLang="zh-TW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.</a:t>
            </a:r>
            <a:r>
              <a:rPr lang="zh-TW" altLang="en-US" sz="5500" b="1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靈巧、巧妙</a:t>
            </a:r>
            <a:r>
              <a:rPr lang="zh-TW" altLang="en-US" sz="5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：</a:t>
            </a:r>
            <a:r>
              <a:rPr lang="zh-TW" altLang="en-US" sz="5500" b="1" dirty="0" smtClean="0">
                <a:solidFill>
                  <a:srgbClr val="0000FF"/>
                </a:solidFill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「匠心獨運」</a:t>
            </a:r>
            <a:r>
              <a:rPr lang="zh-TW" altLang="en-US" sz="55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運用精巧</a:t>
            </a:r>
            <a:r>
              <a:rPr lang="zh-TW" altLang="en-US" sz="5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高</a:t>
            </a:r>
            <a:endParaRPr lang="en-US" altLang="zh-TW" sz="5500" dirty="0" smtClean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  <a:p>
            <a:pPr>
              <a:lnSpc>
                <a:spcPts val="9800"/>
              </a:lnSpc>
            </a:pPr>
            <a:r>
              <a:rPr lang="zh-TW" altLang="en-US" sz="55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</a:t>
            </a:r>
            <a:r>
              <a:rPr lang="zh-TW" altLang="en-US" sz="5500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                妙</a:t>
            </a:r>
            <a:r>
              <a:rPr lang="zh-TW" altLang="en-US" sz="5500" dirty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的創作構想與心思</a:t>
            </a:r>
            <a:endParaRPr lang="en-US" altLang="zh-TW" sz="5500" b="1" dirty="0" smtClean="0">
              <a:solidFill>
                <a:srgbClr val="0000FF"/>
              </a:solidFill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4276640" y="918642"/>
            <a:ext cx="1169065" cy="3105886"/>
          </a:xfrm>
          <a:prstGeom prst="rect">
            <a:avLst/>
          </a:prstGeom>
          <a:noFill/>
        </p:spPr>
        <p:txBody>
          <a:bodyPr wrap="square" lIns="424095" tIns="212044" rIns="424095" bIns="212044" rtlCol="0">
            <a:spAutoFit/>
          </a:bodyPr>
          <a:lstStyle/>
          <a:p>
            <a:r>
              <a:rPr lang="zh-TW" alt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字</a:t>
            </a:r>
            <a:endParaRPr lang="en-US" altLang="zh-TW" sz="5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義</a:t>
            </a:r>
            <a:endParaRPr lang="en-US" altLang="zh-TW" sz="5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5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zh-TW" altLang="en-US" sz="5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4479" b="80339" l="31552" r="39971">
                        <a14:foregroundMark x1="37701" y1="75391" x2="37994" y2="79818"/>
                        <a14:foregroundMark x1="38360" y1="75521" x2="36969" y2="7942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26" t="73876" r="61346" b="18933"/>
          <a:stretch/>
        </p:blipFill>
        <p:spPr bwMode="auto">
          <a:xfrm>
            <a:off x="5967256" y="3185428"/>
            <a:ext cx="2225105" cy="167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0" t="42301" r="57315" b="38904"/>
          <a:stretch/>
        </p:blipFill>
        <p:spPr bwMode="auto">
          <a:xfrm>
            <a:off x="3398037" y="643087"/>
            <a:ext cx="2182572" cy="137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4" t="42301" r="8027" b="38904"/>
          <a:stretch/>
        </p:blipFill>
        <p:spPr bwMode="auto">
          <a:xfrm>
            <a:off x="3446057" y="5880447"/>
            <a:ext cx="2206560" cy="137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1" t="42301" r="24824" b="38904"/>
          <a:stretch/>
        </p:blipFill>
        <p:spPr bwMode="auto">
          <a:xfrm>
            <a:off x="3395289" y="2457400"/>
            <a:ext cx="2185320" cy="137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6" t="36750" r="67665" b="44415"/>
          <a:stretch/>
        </p:blipFill>
        <p:spPr bwMode="auto">
          <a:xfrm>
            <a:off x="3389634" y="4174779"/>
            <a:ext cx="2190975" cy="137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3" t="36750" r="34756" b="44415"/>
          <a:stretch/>
        </p:blipFill>
        <p:spPr bwMode="auto">
          <a:xfrm>
            <a:off x="3415394" y="7543378"/>
            <a:ext cx="2165215" cy="137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1" t="36750" r="51168" b="44415"/>
          <a:stretch/>
        </p:blipFill>
        <p:spPr bwMode="auto">
          <a:xfrm>
            <a:off x="3469033" y="9271570"/>
            <a:ext cx="2183584" cy="137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圓角矩形 17"/>
          <p:cNvSpPr/>
          <p:nvPr/>
        </p:nvSpPr>
        <p:spPr>
          <a:xfrm>
            <a:off x="307994" y="54546"/>
            <a:ext cx="2968359" cy="13664059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eaVert" lIns="199559" tIns="99779" rIns="199559" bIns="99779" rtlCol="0" anchor="ctr"/>
          <a:lstStyle/>
          <a:p>
            <a:pPr>
              <a:lnSpc>
                <a:spcPts val="11500"/>
              </a:lnSpc>
            </a:pPr>
            <a:r>
              <a:rPr lang="zh-TW" altLang="en-US" sz="6000" b="1" u="sng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梵谷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的畫作可說是 </a:t>
            </a:r>
            <a:r>
              <a:rPr lang="zh-TW" altLang="en-US" sz="6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匠心獨運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 風格特殊，不愧為一代  </a:t>
            </a:r>
            <a:r>
              <a:rPr lang="zh-TW" altLang="en-US" sz="65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畫壇巨匠   </a:t>
            </a:r>
            <a:r>
              <a:rPr lang="zh-TW" altLang="en-US" sz="6000" b="1" dirty="0" smtClean="0">
                <a:latin typeface="文鼎標楷注音" panose="020B0602010101010101" pitchFamily="34" charset="-120"/>
                <a:ea typeface="文鼎標楷注音" panose="020B0602010101010101" pitchFamily="34" charset="-120"/>
              </a:rPr>
              <a:t>。</a:t>
            </a:r>
            <a:endParaRPr lang="zh-TW" altLang="en-US" sz="6000" b="1" dirty="0">
              <a:latin typeface="文鼎標楷注音" panose="020B0602010101010101" pitchFamily="34" charset="-120"/>
              <a:ea typeface="文鼎標楷注音" panose="020B0602010101010101" pitchFamily="34" charset="-120"/>
            </a:endParaRPr>
          </a:p>
        </p:txBody>
      </p:sp>
      <p:sp>
        <p:nvSpPr>
          <p:cNvPr id="3" name="AutoShape 12" descr="世界名畫梵谷的《星空》，放大20倍以後，竟然藏這樣一個秘密- 壹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90" y="7533406"/>
            <a:ext cx="9910832" cy="6297980"/>
          </a:xfrm>
          <a:prstGeom prst="rect">
            <a:avLst/>
          </a:prstGeom>
        </p:spPr>
      </p:pic>
      <p:pic>
        <p:nvPicPr>
          <p:cNvPr id="4110" name="Picture 14" descr="https://upload.wikimedia.org/wikipedia/commons/thumb/b/b4/Vincent_Willem_van_Gogh_128.jpg/220px-Vincent_Willem_van_Gogh_128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483" y="83828"/>
            <a:ext cx="5997553" cy="749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19872960" y="918642"/>
            <a:ext cx="1369377" cy="22667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圓角矩形 22"/>
          <p:cNvSpPr/>
          <p:nvPr/>
        </p:nvSpPr>
        <p:spPr>
          <a:xfrm>
            <a:off x="19548936" y="4039928"/>
            <a:ext cx="1693401" cy="13395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矩形 23"/>
          <p:cNvSpPr/>
          <p:nvPr/>
        </p:nvSpPr>
        <p:spPr>
          <a:xfrm>
            <a:off x="1689003" y="6463258"/>
            <a:ext cx="1433029" cy="35283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圓角矩形 24"/>
          <p:cNvSpPr/>
          <p:nvPr/>
        </p:nvSpPr>
        <p:spPr>
          <a:xfrm>
            <a:off x="115314" y="4231010"/>
            <a:ext cx="1398162" cy="41044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96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1681</TotalTime>
  <Words>176</Words>
  <Application>Microsoft Office PowerPoint</Application>
  <PresentationFormat>自訂</PresentationFormat>
  <Paragraphs>21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0" baseType="lpstr">
      <vt:lpstr>文鼎標楷注音</vt:lpstr>
      <vt:lpstr>文鼎標楷注音破音一</vt:lpstr>
      <vt:lpstr>新細明體</vt:lpstr>
      <vt:lpstr>標楷體</vt:lpstr>
      <vt:lpstr>Arial</vt:lpstr>
      <vt:lpstr>Calibri</vt:lpstr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Administrator</dc:creator>
  <cp:lastModifiedBy>user</cp:lastModifiedBy>
  <cp:revision>74</cp:revision>
  <dcterms:created xsi:type="dcterms:W3CDTF">2020-12-29T00:36:28Z</dcterms:created>
  <dcterms:modified xsi:type="dcterms:W3CDTF">2022-06-06T00:00:54Z</dcterms:modified>
</cp:coreProperties>
</file>