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2" r:id="rId2"/>
    <p:sldId id="268" r:id="rId3"/>
    <p:sldId id="269" r:id="rId4"/>
    <p:sldId id="270" r:id="rId5"/>
    <p:sldId id="272" r:id="rId6"/>
    <p:sldId id="271" r:id="rId7"/>
    <p:sldId id="273" r:id="rId8"/>
    <p:sldId id="274" r:id="rId9"/>
    <p:sldId id="263" r:id="rId10"/>
  </p:sldIdLst>
  <p:sldSz cx="21242338" cy="13790613"/>
  <p:notesSz cx="6858000" cy="9144000"/>
  <p:defaultTextStyle>
    <a:defPPr>
      <a:defRPr lang="zh-TW"/>
    </a:defPPr>
    <a:lvl1pPr marL="0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000902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001804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3002707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4003609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5004511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6005413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7006316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8007218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4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8F0F8"/>
    <a:srgbClr val="ECF6FA"/>
    <a:srgbClr val="D0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8" y="294"/>
      </p:cViewPr>
      <p:guideLst>
        <p:guide orient="horz" pos="4344"/>
        <p:guide pos="66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C6BB3-C7FE-423F-B702-D948540A1A09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6A6BD-9F37-4FCC-A3DA-52E3293CC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226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3181" y="4284032"/>
            <a:ext cx="18055987" cy="295604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6356" y="7814682"/>
            <a:ext cx="14869637" cy="35242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0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0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0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0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0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05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0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0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400695" y="552266"/>
            <a:ext cx="4779526" cy="11766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2122" y="552266"/>
            <a:ext cx="13984539" cy="11766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003" y="8861750"/>
            <a:ext cx="18055987" cy="2738969"/>
          </a:xfrm>
        </p:spPr>
        <p:txBody>
          <a:bodyPr anchor="t"/>
          <a:lstStyle>
            <a:lvl1pPr algn="l">
              <a:defRPr sz="8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8003" y="5845052"/>
            <a:ext cx="18055987" cy="301669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00902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2001804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0270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0360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0451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0541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00631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00721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2120" y="3217813"/>
            <a:ext cx="9382033" cy="9101167"/>
          </a:xfrm>
        </p:spPr>
        <p:txBody>
          <a:bodyPr/>
          <a:lstStyle>
            <a:lvl1pPr>
              <a:defRPr sz="6100"/>
            </a:lvl1pPr>
            <a:lvl2pPr>
              <a:defRPr sz="53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798193" y="3217813"/>
            <a:ext cx="9382033" cy="9101167"/>
          </a:xfrm>
        </p:spPr>
        <p:txBody>
          <a:bodyPr/>
          <a:lstStyle>
            <a:lvl1pPr>
              <a:defRPr sz="6100"/>
            </a:lvl1pPr>
            <a:lvl2pPr>
              <a:defRPr sz="53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7" y="3086928"/>
            <a:ext cx="9385722" cy="1286484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00902" indent="0">
              <a:buNone/>
              <a:defRPr sz="4400" b="1"/>
            </a:lvl2pPr>
            <a:lvl3pPr marL="2001804" indent="0">
              <a:buNone/>
              <a:defRPr sz="3900" b="1"/>
            </a:lvl3pPr>
            <a:lvl4pPr marL="3002707" indent="0">
              <a:buNone/>
              <a:defRPr sz="3500" b="1"/>
            </a:lvl4pPr>
            <a:lvl5pPr marL="4003609" indent="0">
              <a:buNone/>
              <a:defRPr sz="3500" b="1"/>
            </a:lvl5pPr>
            <a:lvl6pPr marL="5004511" indent="0">
              <a:buNone/>
              <a:defRPr sz="3500" b="1"/>
            </a:lvl6pPr>
            <a:lvl7pPr marL="6005413" indent="0">
              <a:buNone/>
              <a:defRPr sz="3500" b="1"/>
            </a:lvl7pPr>
            <a:lvl8pPr marL="7006316" indent="0">
              <a:buNone/>
              <a:defRPr sz="3500" b="1"/>
            </a:lvl8pPr>
            <a:lvl9pPr marL="8007218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2117" y="4373412"/>
            <a:ext cx="9385722" cy="7945565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790814" y="3086928"/>
            <a:ext cx="9389408" cy="1286484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00902" indent="0">
              <a:buNone/>
              <a:defRPr sz="4400" b="1"/>
            </a:lvl2pPr>
            <a:lvl3pPr marL="2001804" indent="0">
              <a:buNone/>
              <a:defRPr sz="3900" b="1"/>
            </a:lvl3pPr>
            <a:lvl4pPr marL="3002707" indent="0">
              <a:buNone/>
              <a:defRPr sz="3500" b="1"/>
            </a:lvl4pPr>
            <a:lvl5pPr marL="4003609" indent="0">
              <a:buNone/>
              <a:defRPr sz="3500" b="1"/>
            </a:lvl5pPr>
            <a:lvl6pPr marL="5004511" indent="0">
              <a:buNone/>
              <a:defRPr sz="3500" b="1"/>
            </a:lvl6pPr>
            <a:lvl7pPr marL="6005413" indent="0">
              <a:buNone/>
              <a:defRPr sz="3500" b="1"/>
            </a:lvl7pPr>
            <a:lvl8pPr marL="7006316" indent="0">
              <a:buNone/>
              <a:defRPr sz="3500" b="1"/>
            </a:lvl8pPr>
            <a:lvl9pPr marL="8007218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790814" y="4373412"/>
            <a:ext cx="9389408" cy="7945565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2123" y="549073"/>
            <a:ext cx="6988583" cy="2336743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5169" y="549072"/>
            <a:ext cx="11875057" cy="11769906"/>
          </a:xfrm>
        </p:spPr>
        <p:txBody>
          <a:bodyPr/>
          <a:lstStyle>
            <a:lvl1pPr>
              <a:defRPr sz="7000"/>
            </a:lvl1pPr>
            <a:lvl2pPr>
              <a:defRPr sz="61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2123" y="2885817"/>
            <a:ext cx="6988583" cy="9433163"/>
          </a:xfrm>
        </p:spPr>
        <p:txBody>
          <a:bodyPr/>
          <a:lstStyle>
            <a:lvl1pPr marL="0" indent="0">
              <a:buNone/>
              <a:defRPr sz="3100"/>
            </a:lvl1pPr>
            <a:lvl2pPr marL="1000902" indent="0">
              <a:buNone/>
              <a:defRPr sz="2600"/>
            </a:lvl2pPr>
            <a:lvl3pPr marL="2001804" indent="0">
              <a:buNone/>
              <a:defRPr sz="2200"/>
            </a:lvl3pPr>
            <a:lvl4pPr marL="3002707" indent="0">
              <a:buNone/>
              <a:defRPr sz="2000"/>
            </a:lvl4pPr>
            <a:lvl5pPr marL="4003609" indent="0">
              <a:buNone/>
              <a:defRPr sz="2000"/>
            </a:lvl5pPr>
            <a:lvl6pPr marL="5004511" indent="0">
              <a:buNone/>
              <a:defRPr sz="2000"/>
            </a:lvl6pPr>
            <a:lvl7pPr marL="6005413" indent="0">
              <a:buNone/>
              <a:defRPr sz="2000"/>
            </a:lvl7pPr>
            <a:lvl8pPr marL="7006316" indent="0">
              <a:buNone/>
              <a:defRPr sz="2000"/>
            </a:lvl8pPr>
            <a:lvl9pPr marL="8007218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3652" y="9653431"/>
            <a:ext cx="12745403" cy="1139642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63652" y="1232218"/>
            <a:ext cx="12745403" cy="8274368"/>
          </a:xfrm>
        </p:spPr>
        <p:txBody>
          <a:bodyPr/>
          <a:lstStyle>
            <a:lvl1pPr marL="0" indent="0">
              <a:buNone/>
              <a:defRPr sz="7000"/>
            </a:lvl1pPr>
            <a:lvl2pPr marL="1000902" indent="0">
              <a:buNone/>
              <a:defRPr sz="6100"/>
            </a:lvl2pPr>
            <a:lvl3pPr marL="2001804" indent="0">
              <a:buNone/>
              <a:defRPr sz="5300"/>
            </a:lvl3pPr>
            <a:lvl4pPr marL="3002707" indent="0">
              <a:buNone/>
              <a:defRPr sz="4400"/>
            </a:lvl4pPr>
            <a:lvl5pPr marL="4003609" indent="0">
              <a:buNone/>
              <a:defRPr sz="4400"/>
            </a:lvl5pPr>
            <a:lvl6pPr marL="5004511" indent="0">
              <a:buNone/>
              <a:defRPr sz="4400"/>
            </a:lvl6pPr>
            <a:lvl7pPr marL="6005413" indent="0">
              <a:buNone/>
              <a:defRPr sz="4400"/>
            </a:lvl7pPr>
            <a:lvl8pPr marL="7006316" indent="0">
              <a:buNone/>
              <a:defRPr sz="4400"/>
            </a:lvl8pPr>
            <a:lvl9pPr marL="8007218" indent="0">
              <a:buNone/>
              <a:defRPr sz="44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63652" y="10793073"/>
            <a:ext cx="12745403" cy="1618481"/>
          </a:xfrm>
        </p:spPr>
        <p:txBody>
          <a:bodyPr/>
          <a:lstStyle>
            <a:lvl1pPr marL="0" indent="0">
              <a:buNone/>
              <a:defRPr sz="3100"/>
            </a:lvl1pPr>
            <a:lvl2pPr marL="1000902" indent="0">
              <a:buNone/>
              <a:defRPr sz="2600"/>
            </a:lvl2pPr>
            <a:lvl3pPr marL="2001804" indent="0">
              <a:buNone/>
              <a:defRPr sz="2200"/>
            </a:lvl3pPr>
            <a:lvl4pPr marL="3002707" indent="0">
              <a:buNone/>
              <a:defRPr sz="2000"/>
            </a:lvl4pPr>
            <a:lvl5pPr marL="4003609" indent="0">
              <a:buNone/>
              <a:defRPr sz="2000"/>
            </a:lvl5pPr>
            <a:lvl6pPr marL="5004511" indent="0">
              <a:buNone/>
              <a:defRPr sz="2000"/>
            </a:lvl6pPr>
            <a:lvl7pPr marL="6005413" indent="0">
              <a:buNone/>
              <a:defRPr sz="2000"/>
            </a:lvl7pPr>
            <a:lvl8pPr marL="7006316" indent="0">
              <a:buNone/>
              <a:defRPr sz="2000"/>
            </a:lvl8pPr>
            <a:lvl9pPr marL="8007218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2117" y="552265"/>
            <a:ext cx="19118104" cy="2298436"/>
          </a:xfrm>
          <a:prstGeom prst="rect">
            <a:avLst/>
          </a:prstGeom>
        </p:spPr>
        <p:txBody>
          <a:bodyPr vert="horz" lIns="200180" tIns="100090" rIns="200180" bIns="10009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7" y="3217813"/>
            <a:ext cx="19118104" cy="9101167"/>
          </a:xfrm>
          <a:prstGeom prst="rect">
            <a:avLst/>
          </a:prstGeom>
        </p:spPr>
        <p:txBody>
          <a:bodyPr vert="horz" lIns="200180" tIns="100090" rIns="200180" bIns="10009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2117" y="12781858"/>
            <a:ext cx="4956546" cy="734222"/>
          </a:xfrm>
          <a:prstGeom prst="rect">
            <a:avLst/>
          </a:prstGeom>
        </p:spPr>
        <p:txBody>
          <a:bodyPr vert="horz" lIns="200180" tIns="100090" rIns="200180" bIns="100090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257799" y="12781858"/>
            <a:ext cx="6726740" cy="734222"/>
          </a:xfrm>
          <a:prstGeom prst="rect">
            <a:avLst/>
          </a:prstGeom>
        </p:spPr>
        <p:txBody>
          <a:bodyPr vert="horz" lIns="200180" tIns="100090" rIns="200180" bIns="100090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223675" y="12781858"/>
            <a:ext cx="4956546" cy="734222"/>
          </a:xfrm>
          <a:prstGeom prst="rect">
            <a:avLst/>
          </a:prstGeom>
        </p:spPr>
        <p:txBody>
          <a:bodyPr vert="horz" lIns="200180" tIns="100090" rIns="200180" bIns="100090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01804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0677" indent="-750677" algn="l" defTabSz="2001804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26466" indent="-625564" algn="l" defTabSz="2001804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502256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3503158" indent="-500451" algn="l" defTabSz="200180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504060" indent="-500451" algn="l" defTabSz="2001804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04962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505865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506767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507669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1000902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1804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3002707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003609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5004511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6005413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7006316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8007218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9918" r="24802" b="35082"/>
          <a:stretch/>
        </p:blipFill>
        <p:spPr bwMode="auto">
          <a:xfrm>
            <a:off x="15301689" y="31978"/>
            <a:ext cx="5930410" cy="4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73251" r="60293" b="18624"/>
          <a:stretch/>
        </p:blipFill>
        <p:spPr bwMode="auto">
          <a:xfrm>
            <a:off x="17605945" y="4447034"/>
            <a:ext cx="35994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https://mmbiz.qpic.cn/mmbiz_jpg/T8dJmicK7QQkklNzbIfWajKLEr6YX2MbVic1OD73CXJx3wQpqzod6dFQ1qXwDibviaibqYoKyQbOb5GafdZA2CGXCSg/640?wx_fmt=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19782" r="4148" b="32706"/>
          <a:stretch/>
        </p:blipFill>
        <p:spPr bwMode="auto">
          <a:xfrm>
            <a:off x="-1" y="-80874"/>
            <a:ext cx="20220689" cy="139609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9838193" y="1350690"/>
            <a:ext cx="1367171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9334137" y="4447033"/>
            <a:ext cx="1773104" cy="10680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4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9918" r="24802" b="35082"/>
          <a:stretch/>
        </p:blipFill>
        <p:spPr bwMode="auto">
          <a:xfrm>
            <a:off x="15301689" y="31978"/>
            <a:ext cx="5930410" cy="4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73251" r="60293" b="18624"/>
          <a:stretch/>
        </p:blipFill>
        <p:spPr bwMode="auto">
          <a:xfrm>
            <a:off x="17605945" y="4447034"/>
            <a:ext cx="35994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士林官邸菊展大爆發！周杰倫《爺爺泡的茶》白煙熱騰騰- 旅遊- 中時新聞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7" y="198562"/>
            <a:ext cx="18026724" cy="135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9918" r="24802" b="35082"/>
          <a:stretch/>
        </p:blipFill>
        <p:spPr bwMode="auto">
          <a:xfrm>
            <a:off x="15301689" y="31978"/>
            <a:ext cx="5930410" cy="4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73251" r="60293" b="18624"/>
          <a:stretch/>
        </p:blipFill>
        <p:spPr bwMode="auto">
          <a:xfrm>
            <a:off x="17605945" y="4447034"/>
            <a:ext cx="35994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士林官邸菊展登場大布丁狗吸睛洞傳媒Dong Media 新聞、時評、生活電子報-新聞、時評、生活、社區電子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618705"/>
            <a:ext cx="19078946" cy="126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9918" r="24802" b="35082"/>
          <a:stretch/>
        </p:blipFill>
        <p:spPr bwMode="auto">
          <a:xfrm>
            <a:off x="15301689" y="31978"/>
            <a:ext cx="5930410" cy="4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73251" r="60293" b="18624"/>
          <a:stretch/>
        </p:blipFill>
        <p:spPr bwMode="auto">
          <a:xfrm>
            <a:off x="17605945" y="4447034"/>
            <a:ext cx="35994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日本東北菊花大賞@ 花子的廚房部落格:: 痞客邦: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/>
        </p:blipFill>
        <p:spPr bwMode="auto">
          <a:xfrm>
            <a:off x="3420369" y="31977"/>
            <a:ext cx="11161240" cy="135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9918" r="24802" b="35082"/>
          <a:stretch/>
        </p:blipFill>
        <p:spPr bwMode="auto">
          <a:xfrm>
            <a:off x="15301689" y="31978"/>
            <a:ext cx="5930410" cy="4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73251" r="60293" b="18624"/>
          <a:stretch/>
        </p:blipFill>
        <p:spPr bwMode="auto">
          <a:xfrm>
            <a:off x="17605945" y="4447034"/>
            <a:ext cx="35994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2019士林官邸菊花展@ 秋色錦如水:: 痞客邦: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r="11097"/>
          <a:stretch/>
        </p:blipFill>
        <p:spPr bwMode="auto">
          <a:xfrm>
            <a:off x="252016" y="47656"/>
            <a:ext cx="15676877" cy="1374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9918" r="24802" b="35082"/>
          <a:stretch/>
        </p:blipFill>
        <p:spPr bwMode="auto">
          <a:xfrm>
            <a:off x="15301689" y="31978"/>
            <a:ext cx="5930410" cy="4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73251" r="60293" b="18624"/>
          <a:stretch/>
        </p:blipFill>
        <p:spPr bwMode="auto">
          <a:xfrm>
            <a:off x="17605945" y="4447034"/>
            <a:ext cx="35994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2019士林官邸菊花展@ 秋色錦如水:: 痞客邦: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8" y="253110"/>
            <a:ext cx="20306257" cy="1353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9918" r="24802" b="35082"/>
          <a:stretch/>
        </p:blipFill>
        <p:spPr bwMode="auto">
          <a:xfrm>
            <a:off x="15301689" y="31978"/>
            <a:ext cx="5930410" cy="4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73251" r="60293" b="18624"/>
          <a:stretch/>
        </p:blipFill>
        <p:spPr bwMode="auto">
          <a:xfrm>
            <a:off x="17605945" y="4447034"/>
            <a:ext cx="35994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長焦鏡頭拍菊花，用好長焦鏡頭淺景深的特點，走近一步拍攝菊花- MP頭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 b="8747"/>
          <a:stretch/>
        </p:blipFill>
        <p:spPr bwMode="auto">
          <a:xfrm>
            <a:off x="252017" y="439854"/>
            <a:ext cx="20929484" cy="127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9918" r="24802" b="35082"/>
          <a:stretch/>
        </p:blipFill>
        <p:spPr bwMode="auto">
          <a:xfrm>
            <a:off x="15301689" y="31978"/>
            <a:ext cx="5930410" cy="4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73251" r="60293" b="18624"/>
          <a:stretch/>
        </p:blipFill>
        <p:spPr bwMode="auto">
          <a:xfrm>
            <a:off x="17605945" y="4447034"/>
            <a:ext cx="35994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6876753" y="200486"/>
            <a:ext cx="8136904" cy="135901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11500"/>
              </a:lnSpc>
            </a:pP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中華文化中</a:t>
            </a:r>
            <a:r>
              <a:rPr lang="zh-TW" altLang="en-US" sz="6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秋天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的代表植物，九月初九</a:t>
            </a:r>
            <a:r>
              <a:rPr lang="zh-TW" altLang="en-US" sz="6000" b="1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重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陽節，要登高、賞菊、飲菊花酒也因為被隱世的陶淵明所欣賞，而有花中隱士之稱，春蘭、夏竹、秋菊、冬梅合稱花中四君</a:t>
            </a:r>
            <a:r>
              <a:rPr lang="zh-TW" altLang="en-US" sz="6000" b="1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子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zh-TW" altLang="en-US" sz="6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6148" name="Picture 4" descr="网络中国节】重阳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199" y="5815186"/>
            <a:ext cx="5864165" cy="79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1.kknews.cc/SIG=2ci1lmp/qqp0000029pop7o7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49" y="123824"/>
            <a:ext cx="3318222" cy="48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297998" y="5486199"/>
            <a:ext cx="5681286" cy="3687100"/>
            <a:chOff x="2297998" y="5486199"/>
            <a:chExt cx="5681286" cy="3687100"/>
          </a:xfrm>
        </p:grpSpPr>
        <p:pic>
          <p:nvPicPr>
            <p:cNvPr id="6156" name="Picture 12" descr="https://i1.kknews.cc/SIG=oa8oal/ctp-vzntr/15393335666217501o3n774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57"/>
            <a:stretch/>
          </p:blipFill>
          <p:spPr bwMode="auto">
            <a:xfrm>
              <a:off x="2297998" y="5486199"/>
              <a:ext cx="4910324" cy="301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圓角矩形 14"/>
            <p:cNvSpPr/>
            <p:nvPr/>
          </p:nvSpPr>
          <p:spPr>
            <a:xfrm>
              <a:off x="6437359" y="7836497"/>
              <a:ext cx="1541925" cy="13368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5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蘭</a:t>
              </a:r>
              <a:endParaRPr lang="zh-TW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0" y="3726954"/>
            <a:ext cx="4091240" cy="3767597"/>
            <a:chOff x="0" y="3726954"/>
            <a:chExt cx="4091240" cy="3767597"/>
          </a:xfrm>
        </p:grpSpPr>
        <p:pic>
          <p:nvPicPr>
            <p:cNvPr id="6154" name="Picture 10" descr="https://i1.kknews.cc/SIG=3ag0uiv/ctp-vzntr/153933356664613nqrnn9p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29"/>
            <a:stretch/>
          </p:blipFill>
          <p:spPr bwMode="auto">
            <a:xfrm>
              <a:off x="0" y="5063756"/>
              <a:ext cx="4091240" cy="243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圓角矩形 1"/>
            <p:cNvSpPr/>
            <p:nvPr/>
          </p:nvSpPr>
          <p:spPr>
            <a:xfrm>
              <a:off x="756073" y="3726954"/>
              <a:ext cx="1541925" cy="13368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5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梅</a:t>
              </a:r>
              <a:endParaRPr lang="zh-TW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0" y="8504898"/>
            <a:ext cx="5238750" cy="4295526"/>
            <a:chOff x="0" y="8504898"/>
            <a:chExt cx="5238750" cy="4295526"/>
          </a:xfrm>
        </p:grpSpPr>
        <p:pic>
          <p:nvPicPr>
            <p:cNvPr id="6158" name="Picture 14" descr="https://i2.kknews.cc/SIG=1srqlce/ctp-vzntr/1539333566644r5o5435o8p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45"/>
            <a:stretch/>
          </p:blipFill>
          <p:spPr bwMode="auto">
            <a:xfrm>
              <a:off x="0" y="8504898"/>
              <a:ext cx="5238750" cy="348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圓角矩形 15"/>
            <p:cNvSpPr/>
            <p:nvPr/>
          </p:nvSpPr>
          <p:spPr>
            <a:xfrm>
              <a:off x="228206" y="11463622"/>
              <a:ext cx="1541925" cy="13368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5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竹</a:t>
              </a:r>
              <a:endParaRPr lang="zh-TW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988321" y="10249014"/>
            <a:ext cx="5692742" cy="3348370"/>
            <a:chOff x="3056219" y="10711730"/>
            <a:chExt cx="5252510" cy="2885653"/>
          </a:xfrm>
        </p:grpSpPr>
        <p:pic>
          <p:nvPicPr>
            <p:cNvPr id="6160" name="Picture 16" descr="https://i1.kknews.cc/SIG=14h2uji/ctp-vzntr/1539333611929672pp5o22o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34"/>
            <a:stretch/>
          </p:blipFill>
          <p:spPr bwMode="auto">
            <a:xfrm flipH="1">
              <a:off x="3827182" y="10711730"/>
              <a:ext cx="4481547" cy="284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圓角矩形 16"/>
            <p:cNvSpPr/>
            <p:nvPr/>
          </p:nvSpPr>
          <p:spPr>
            <a:xfrm>
              <a:off x="3056219" y="12260581"/>
              <a:ext cx="1541925" cy="13368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5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菊</a:t>
              </a:r>
              <a:endParaRPr lang="zh-TW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endParaRPr>
            </a:p>
          </p:txBody>
        </p:sp>
      </p:grpSp>
      <p:sp>
        <p:nvSpPr>
          <p:cNvPr id="22" name="圓角矩形 21"/>
          <p:cNvSpPr/>
          <p:nvPr/>
        </p:nvSpPr>
        <p:spPr>
          <a:xfrm>
            <a:off x="19510831" y="995865"/>
            <a:ext cx="1613826" cy="24872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19520511" y="4447034"/>
            <a:ext cx="1613826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9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9918" r="24802" b="35082"/>
          <a:stretch/>
        </p:blipFill>
        <p:spPr bwMode="auto">
          <a:xfrm>
            <a:off x="15301689" y="31978"/>
            <a:ext cx="5930410" cy="44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陳樹菊千萬行善實踐簡單平凡的慷慨| 禪天下ZenCos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5" y="342577"/>
            <a:ext cx="14473608" cy="1022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PT - 看見感動－－ 陳樹菊PowerPoint Presentation, free download - ID:6928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7394" r="3529" b="15019"/>
          <a:stretch/>
        </p:blipFill>
        <p:spPr bwMode="auto">
          <a:xfrm>
            <a:off x="11487665" y="7471370"/>
            <a:ext cx="9681440" cy="61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73251" r="60293" b="18624"/>
          <a:stretch/>
        </p:blipFill>
        <p:spPr bwMode="auto">
          <a:xfrm>
            <a:off x="17605945" y="4447034"/>
            <a:ext cx="359941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58</Words>
  <Application>Microsoft Office PowerPoint</Application>
  <PresentationFormat>自訂</PresentationFormat>
  <Paragraphs>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文鼎標楷注音</vt:lpstr>
      <vt:lpstr>文鼎標楷注音破音一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74</cp:revision>
  <dcterms:created xsi:type="dcterms:W3CDTF">2020-12-29T00:36:28Z</dcterms:created>
  <dcterms:modified xsi:type="dcterms:W3CDTF">2022-06-06T00:03:49Z</dcterms:modified>
</cp:coreProperties>
</file>