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7" r:id="rId2"/>
  </p:sldIdLst>
  <p:sldSz cx="21242338" cy="13790613"/>
  <p:notesSz cx="6858000" cy="9144000"/>
  <p:defaultTextStyle>
    <a:defPPr>
      <a:defRPr lang="zh-TW"/>
    </a:defPPr>
    <a:lvl1pPr marL="0" algn="l" defTabSz="2001804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1000902" algn="l" defTabSz="2001804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2001804" algn="l" defTabSz="2001804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3002707" algn="l" defTabSz="2001804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4003609" algn="l" defTabSz="2001804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5004511" algn="l" defTabSz="2001804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6005413" algn="l" defTabSz="2001804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7006316" algn="l" defTabSz="2001804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8007218" algn="l" defTabSz="2001804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44">
          <p15:clr>
            <a:srgbClr val="A4A3A4"/>
          </p15:clr>
        </p15:guide>
        <p15:guide id="2" pos="66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8F0F8"/>
    <a:srgbClr val="ECF6FA"/>
    <a:srgbClr val="D0EB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66" y="246"/>
      </p:cViewPr>
      <p:guideLst>
        <p:guide orient="horz" pos="4344"/>
        <p:guide pos="669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0" d="100"/>
          <a:sy n="40" d="100"/>
        </p:scale>
        <p:origin x="-2414" y="-91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C6BB3-C7FE-423F-B702-D948540A1A09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6A6BD-9F37-4FCC-A3DA-52E3293CC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4226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93181" y="4284032"/>
            <a:ext cx="18055987" cy="295604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186356" y="7814682"/>
            <a:ext cx="14869637" cy="35242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00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01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002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003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004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005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006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007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5400695" y="552266"/>
            <a:ext cx="4779526" cy="1176671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2122" y="552266"/>
            <a:ext cx="13984539" cy="1176671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78003" y="8861750"/>
            <a:ext cx="18055987" cy="2738969"/>
          </a:xfrm>
        </p:spPr>
        <p:txBody>
          <a:bodyPr anchor="t"/>
          <a:lstStyle>
            <a:lvl1pPr algn="l">
              <a:defRPr sz="88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78003" y="5845052"/>
            <a:ext cx="18055987" cy="3016696"/>
          </a:xfrm>
        </p:spPr>
        <p:txBody>
          <a:bodyPr anchor="b"/>
          <a:lstStyle>
            <a:lvl1pPr marL="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1000902" indent="0">
              <a:buNone/>
              <a:defRPr sz="3900">
                <a:solidFill>
                  <a:schemeClr val="tx1">
                    <a:tint val="75000"/>
                  </a:schemeClr>
                </a:solidFill>
              </a:defRPr>
            </a:lvl2pPr>
            <a:lvl3pPr marL="2001804" indent="0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3pPr>
            <a:lvl4pPr marL="300270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 marL="4003609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lvl6pPr marL="5004511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6pPr>
            <a:lvl7pPr marL="6005413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7pPr>
            <a:lvl8pPr marL="7006316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8pPr>
            <a:lvl9pPr marL="8007218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2120" y="3217813"/>
            <a:ext cx="9382033" cy="9101167"/>
          </a:xfrm>
        </p:spPr>
        <p:txBody>
          <a:bodyPr/>
          <a:lstStyle>
            <a:lvl1pPr>
              <a:defRPr sz="6100"/>
            </a:lvl1pPr>
            <a:lvl2pPr>
              <a:defRPr sz="5300"/>
            </a:lvl2pPr>
            <a:lvl3pPr>
              <a:defRPr sz="4400"/>
            </a:lvl3pPr>
            <a:lvl4pPr>
              <a:defRPr sz="3900"/>
            </a:lvl4pPr>
            <a:lvl5pPr>
              <a:defRPr sz="3900"/>
            </a:lvl5pPr>
            <a:lvl6pPr>
              <a:defRPr sz="3900"/>
            </a:lvl6pPr>
            <a:lvl7pPr>
              <a:defRPr sz="3900"/>
            </a:lvl7pPr>
            <a:lvl8pPr>
              <a:defRPr sz="3900"/>
            </a:lvl8pPr>
            <a:lvl9pPr>
              <a:defRPr sz="3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798193" y="3217813"/>
            <a:ext cx="9382033" cy="9101167"/>
          </a:xfrm>
        </p:spPr>
        <p:txBody>
          <a:bodyPr/>
          <a:lstStyle>
            <a:lvl1pPr>
              <a:defRPr sz="6100"/>
            </a:lvl1pPr>
            <a:lvl2pPr>
              <a:defRPr sz="5300"/>
            </a:lvl2pPr>
            <a:lvl3pPr>
              <a:defRPr sz="4400"/>
            </a:lvl3pPr>
            <a:lvl4pPr>
              <a:defRPr sz="3900"/>
            </a:lvl4pPr>
            <a:lvl5pPr>
              <a:defRPr sz="3900"/>
            </a:lvl5pPr>
            <a:lvl6pPr>
              <a:defRPr sz="3900"/>
            </a:lvl6pPr>
            <a:lvl7pPr>
              <a:defRPr sz="3900"/>
            </a:lvl7pPr>
            <a:lvl8pPr>
              <a:defRPr sz="3900"/>
            </a:lvl8pPr>
            <a:lvl9pPr>
              <a:defRPr sz="3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2117" y="3086928"/>
            <a:ext cx="9385722" cy="1286484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00902" indent="0">
              <a:buNone/>
              <a:defRPr sz="4400" b="1"/>
            </a:lvl2pPr>
            <a:lvl3pPr marL="2001804" indent="0">
              <a:buNone/>
              <a:defRPr sz="3900" b="1"/>
            </a:lvl3pPr>
            <a:lvl4pPr marL="3002707" indent="0">
              <a:buNone/>
              <a:defRPr sz="3500" b="1"/>
            </a:lvl4pPr>
            <a:lvl5pPr marL="4003609" indent="0">
              <a:buNone/>
              <a:defRPr sz="3500" b="1"/>
            </a:lvl5pPr>
            <a:lvl6pPr marL="5004511" indent="0">
              <a:buNone/>
              <a:defRPr sz="3500" b="1"/>
            </a:lvl6pPr>
            <a:lvl7pPr marL="6005413" indent="0">
              <a:buNone/>
              <a:defRPr sz="3500" b="1"/>
            </a:lvl7pPr>
            <a:lvl8pPr marL="7006316" indent="0">
              <a:buNone/>
              <a:defRPr sz="3500" b="1"/>
            </a:lvl8pPr>
            <a:lvl9pPr marL="8007218" indent="0">
              <a:buNone/>
              <a:defRPr sz="35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62117" y="4373412"/>
            <a:ext cx="9385722" cy="7945565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3900"/>
            </a:lvl3pPr>
            <a:lvl4pPr>
              <a:defRPr sz="3500"/>
            </a:lvl4pPr>
            <a:lvl5pPr>
              <a:defRPr sz="3500"/>
            </a:lvl5pPr>
            <a:lvl6pPr>
              <a:defRPr sz="3500"/>
            </a:lvl6pPr>
            <a:lvl7pPr>
              <a:defRPr sz="3500"/>
            </a:lvl7pPr>
            <a:lvl8pPr>
              <a:defRPr sz="3500"/>
            </a:lvl8pPr>
            <a:lvl9pPr>
              <a:defRPr sz="3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790814" y="3086928"/>
            <a:ext cx="9389408" cy="1286484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00902" indent="0">
              <a:buNone/>
              <a:defRPr sz="4400" b="1"/>
            </a:lvl2pPr>
            <a:lvl3pPr marL="2001804" indent="0">
              <a:buNone/>
              <a:defRPr sz="3900" b="1"/>
            </a:lvl3pPr>
            <a:lvl4pPr marL="3002707" indent="0">
              <a:buNone/>
              <a:defRPr sz="3500" b="1"/>
            </a:lvl4pPr>
            <a:lvl5pPr marL="4003609" indent="0">
              <a:buNone/>
              <a:defRPr sz="3500" b="1"/>
            </a:lvl5pPr>
            <a:lvl6pPr marL="5004511" indent="0">
              <a:buNone/>
              <a:defRPr sz="3500" b="1"/>
            </a:lvl6pPr>
            <a:lvl7pPr marL="6005413" indent="0">
              <a:buNone/>
              <a:defRPr sz="3500" b="1"/>
            </a:lvl7pPr>
            <a:lvl8pPr marL="7006316" indent="0">
              <a:buNone/>
              <a:defRPr sz="3500" b="1"/>
            </a:lvl8pPr>
            <a:lvl9pPr marL="8007218" indent="0">
              <a:buNone/>
              <a:defRPr sz="35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790814" y="4373412"/>
            <a:ext cx="9389408" cy="7945565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3900"/>
            </a:lvl3pPr>
            <a:lvl4pPr>
              <a:defRPr sz="3500"/>
            </a:lvl4pPr>
            <a:lvl5pPr>
              <a:defRPr sz="3500"/>
            </a:lvl5pPr>
            <a:lvl6pPr>
              <a:defRPr sz="3500"/>
            </a:lvl6pPr>
            <a:lvl7pPr>
              <a:defRPr sz="3500"/>
            </a:lvl7pPr>
            <a:lvl8pPr>
              <a:defRPr sz="3500"/>
            </a:lvl8pPr>
            <a:lvl9pPr>
              <a:defRPr sz="3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2123" y="549073"/>
            <a:ext cx="6988583" cy="2336743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05169" y="549072"/>
            <a:ext cx="11875057" cy="11769906"/>
          </a:xfrm>
        </p:spPr>
        <p:txBody>
          <a:bodyPr/>
          <a:lstStyle>
            <a:lvl1pPr>
              <a:defRPr sz="7000"/>
            </a:lvl1pPr>
            <a:lvl2pPr>
              <a:defRPr sz="6100"/>
            </a:lvl2pPr>
            <a:lvl3pPr>
              <a:defRPr sz="53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62123" y="2885817"/>
            <a:ext cx="6988583" cy="9433163"/>
          </a:xfrm>
        </p:spPr>
        <p:txBody>
          <a:bodyPr/>
          <a:lstStyle>
            <a:lvl1pPr marL="0" indent="0">
              <a:buNone/>
              <a:defRPr sz="3100"/>
            </a:lvl1pPr>
            <a:lvl2pPr marL="1000902" indent="0">
              <a:buNone/>
              <a:defRPr sz="2600"/>
            </a:lvl2pPr>
            <a:lvl3pPr marL="2001804" indent="0">
              <a:buNone/>
              <a:defRPr sz="2200"/>
            </a:lvl3pPr>
            <a:lvl4pPr marL="3002707" indent="0">
              <a:buNone/>
              <a:defRPr sz="2000"/>
            </a:lvl4pPr>
            <a:lvl5pPr marL="4003609" indent="0">
              <a:buNone/>
              <a:defRPr sz="2000"/>
            </a:lvl5pPr>
            <a:lvl6pPr marL="5004511" indent="0">
              <a:buNone/>
              <a:defRPr sz="2000"/>
            </a:lvl6pPr>
            <a:lvl7pPr marL="6005413" indent="0">
              <a:buNone/>
              <a:defRPr sz="2000"/>
            </a:lvl7pPr>
            <a:lvl8pPr marL="7006316" indent="0">
              <a:buNone/>
              <a:defRPr sz="2000"/>
            </a:lvl8pPr>
            <a:lvl9pPr marL="8007218" indent="0">
              <a:buNone/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63652" y="9653431"/>
            <a:ext cx="12745403" cy="1139642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163652" y="1232218"/>
            <a:ext cx="12745403" cy="8274368"/>
          </a:xfrm>
        </p:spPr>
        <p:txBody>
          <a:bodyPr/>
          <a:lstStyle>
            <a:lvl1pPr marL="0" indent="0">
              <a:buNone/>
              <a:defRPr sz="7000"/>
            </a:lvl1pPr>
            <a:lvl2pPr marL="1000902" indent="0">
              <a:buNone/>
              <a:defRPr sz="6100"/>
            </a:lvl2pPr>
            <a:lvl3pPr marL="2001804" indent="0">
              <a:buNone/>
              <a:defRPr sz="5300"/>
            </a:lvl3pPr>
            <a:lvl4pPr marL="3002707" indent="0">
              <a:buNone/>
              <a:defRPr sz="4400"/>
            </a:lvl4pPr>
            <a:lvl5pPr marL="4003609" indent="0">
              <a:buNone/>
              <a:defRPr sz="4400"/>
            </a:lvl5pPr>
            <a:lvl6pPr marL="5004511" indent="0">
              <a:buNone/>
              <a:defRPr sz="4400"/>
            </a:lvl6pPr>
            <a:lvl7pPr marL="6005413" indent="0">
              <a:buNone/>
              <a:defRPr sz="4400"/>
            </a:lvl7pPr>
            <a:lvl8pPr marL="7006316" indent="0">
              <a:buNone/>
              <a:defRPr sz="4400"/>
            </a:lvl8pPr>
            <a:lvl9pPr marL="8007218" indent="0">
              <a:buNone/>
              <a:defRPr sz="44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163652" y="10793073"/>
            <a:ext cx="12745403" cy="1618481"/>
          </a:xfrm>
        </p:spPr>
        <p:txBody>
          <a:bodyPr/>
          <a:lstStyle>
            <a:lvl1pPr marL="0" indent="0">
              <a:buNone/>
              <a:defRPr sz="3100"/>
            </a:lvl1pPr>
            <a:lvl2pPr marL="1000902" indent="0">
              <a:buNone/>
              <a:defRPr sz="2600"/>
            </a:lvl2pPr>
            <a:lvl3pPr marL="2001804" indent="0">
              <a:buNone/>
              <a:defRPr sz="2200"/>
            </a:lvl3pPr>
            <a:lvl4pPr marL="3002707" indent="0">
              <a:buNone/>
              <a:defRPr sz="2000"/>
            </a:lvl4pPr>
            <a:lvl5pPr marL="4003609" indent="0">
              <a:buNone/>
              <a:defRPr sz="2000"/>
            </a:lvl5pPr>
            <a:lvl6pPr marL="5004511" indent="0">
              <a:buNone/>
              <a:defRPr sz="2000"/>
            </a:lvl6pPr>
            <a:lvl7pPr marL="6005413" indent="0">
              <a:buNone/>
              <a:defRPr sz="2000"/>
            </a:lvl7pPr>
            <a:lvl8pPr marL="7006316" indent="0">
              <a:buNone/>
              <a:defRPr sz="2000"/>
            </a:lvl8pPr>
            <a:lvl9pPr marL="8007218" indent="0">
              <a:buNone/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062117" y="552265"/>
            <a:ext cx="19118104" cy="2298436"/>
          </a:xfrm>
          <a:prstGeom prst="rect">
            <a:avLst/>
          </a:prstGeom>
        </p:spPr>
        <p:txBody>
          <a:bodyPr vert="horz" lIns="200180" tIns="100090" rIns="200180" bIns="10009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2117" y="3217813"/>
            <a:ext cx="19118104" cy="9101167"/>
          </a:xfrm>
          <a:prstGeom prst="rect">
            <a:avLst/>
          </a:prstGeom>
        </p:spPr>
        <p:txBody>
          <a:bodyPr vert="horz" lIns="200180" tIns="100090" rIns="200180" bIns="10009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62117" y="12781858"/>
            <a:ext cx="4956546" cy="734222"/>
          </a:xfrm>
          <a:prstGeom prst="rect">
            <a:avLst/>
          </a:prstGeom>
        </p:spPr>
        <p:txBody>
          <a:bodyPr vert="horz" lIns="200180" tIns="100090" rIns="200180" bIns="100090" rtlCol="0" anchor="ctr"/>
          <a:lstStyle>
            <a:lvl1pPr algn="l">
              <a:defRPr sz="2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2022/6/6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7257799" y="12781858"/>
            <a:ext cx="6726740" cy="734222"/>
          </a:xfrm>
          <a:prstGeom prst="rect">
            <a:avLst/>
          </a:prstGeom>
        </p:spPr>
        <p:txBody>
          <a:bodyPr vert="horz" lIns="200180" tIns="100090" rIns="200180" bIns="100090" rtlCol="0" anchor="ctr"/>
          <a:lstStyle>
            <a:lvl1pPr algn="ctr">
              <a:defRPr sz="2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5223675" y="12781858"/>
            <a:ext cx="4956546" cy="734222"/>
          </a:xfrm>
          <a:prstGeom prst="rect">
            <a:avLst/>
          </a:prstGeom>
        </p:spPr>
        <p:txBody>
          <a:bodyPr vert="horz" lIns="200180" tIns="100090" rIns="200180" bIns="100090" rtlCol="0" anchor="ctr"/>
          <a:lstStyle>
            <a:lvl1pPr algn="r">
              <a:defRPr sz="2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01804" rtl="0" eaLnBrk="1" latinLnBrk="0" hangingPunct="1">
        <a:spcBef>
          <a:spcPct val="0"/>
        </a:spcBef>
        <a:buNone/>
        <a:defRPr sz="9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0677" indent="-750677" algn="l" defTabSz="2001804" rtl="0" eaLnBrk="1" latinLnBrk="0" hangingPunct="1">
        <a:spcBef>
          <a:spcPct val="20000"/>
        </a:spcBef>
        <a:buFont typeface="Arial" pitchFamily="34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1pPr>
      <a:lvl2pPr marL="1626466" indent="-625564" algn="l" defTabSz="2001804" rtl="0" eaLnBrk="1" latinLnBrk="0" hangingPunct="1">
        <a:spcBef>
          <a:spcPct val="20000"/>
        </a:spcBef>
        <a:buFont typeface="Arial" pitchFamily="34" charset="0"/>
        <a:buChar char="–"/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2502256" indent="-500451" algn="l" defTabSz="2001804" rtl="0" eaLnBrk="1" latinLnBrk="0" hangingPunct="1">
        <a:spcBef>
          <a:spcPct val="20000"/>
        </a:spcBef>
        <a:buFont typeface="Arial" pitchFamily="34" charset="0"/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3pPr>
      <a:lvl4pPr marL="3503158" indent="-500451" algn="l" defTabSz="200180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4pPr>
      <a:lvl5pPr marL="4504060" indent="-500451" algn="l" defTabSz="2001804" rtl="0" eaLnBrk="1" latinLnBrk="0" hangingPunct="1">
        <a:spcBef>
          <a:spcPct val="20000"/>
        </a:spcBef>
        <a:buFont typeface="Arial" pitchFamily="34" charset="0"/>
        <a:buChar char="»"/>
        <a:defRPr sz="4400" kern="1200">
          <a:solidFill>
            <a:schemeClr val="tx1"/>
          </a:solidFill>
          <a:latin typeface="+mn-lt"/>
          <a:ea typeface="+mn-ea"/>
          <a:cs typeface="+mn-cs"/>
        </a:defRPr>
      </a:lvl5pPr>
      <a:lvl6pPr marL="5504962" indent="-500451" algn="l" defTabSz="2001804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6pPr>
      <a:lvl7pPr marL="6505865" indent="-500451" algn="l" defTabSz="2001804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7506767" indent="-500451" algn="l" defTabSz="2001804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8507669" indent="-500451" algn="l" defTabSz="2001804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001804" rtl="0" eaLnBrk="1" latinLnBrk="0" hangingPunct="1"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1000902" algn="l" defTabSz="2001804" rtl="0" eaLnBrk="1" latinLnBrk="0" hangingPunct="1"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2001804" algn="l" defTabSz="2001804" rtl="0" eaLnBrk="1" latinLnBrk="0" hangingPunct="1"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3002707" algn="l" defTabSz="2001804" rtl="0" eaLnBrk="1" latinLnBrk="0" hangingPunct="1">
        <a:defRPr sz="3900" kern="1200">
          <a:solidFill>
            <a:schemeClr val="tx1"/>
          </a:solidFill>
          <a:latin typeface="+mn-lt"/>
          <a:ea typeface="+mn-ea"/>
          <a:cs typeface="+mn-cs"/>
        </a:defRPr>
      </a:lvl4pPr>
      <a:lvl5pPr marL="4003609" algn="l" defTabSz="2001804" rtl="0" eaLnBrk="1" latinLnBrk="0" hangingPunct="1">
        <a:defRPr sz="3900" kern="1200">
          <a:solidFill>
            <a:schemeClr val="tx1"/>
          </a:solidFill>
          <a:latin typeface="+mn-lt"/>
          <a:ea typeface="+mn-ea"/>
          <a:cs typeface="+mn-cs"/>
        </a:defRPr>
      </a:lvl5pPr>
      <a:lvl6pPr marL="5004511" algn="l" defTabSz="2001804" rtl="0" eaLnBrk="1" latinLnBrk="0" hangingPunct="1">
        <a:defRPr sz="3900" kern="1200">
          <a:solidFill>
            <a:schemeClr val="tx1"/>
          </a:solidFill>
          <a:latin typeface="+mn-lt"/>
          <a:ea typeface="+mn-ea"/>
          <a:cs typeface="+mn-cs"/>
        </a:defRPr>
      </a:lvl6pPr>
      <a:lvl7pPr marL="6005413" algn="l" defTabSz="2001804" rtl="0" eaLnBrk="1" latinLnBrk="0" hangingPunct="1">
        <a:defRPr sz="3900" kern="1200">
          <a:solidFill>
            <a:schemeClr val="tx1"/>
          </a:solidFill>
          <a:latin typeface="+mn-lt"/>
          <a:ea typeface="+mn-ea"/>
          <a:cs typeface="+mn-cs"/>
        </a:defRPr>
      </a:lvl7pPr>
      <a:lvl8pPr marL="7006316" algn="l" defTabSz="2001804" rtl="0" eaLnBrk="1" latinLnBrk="0" hangingPunct="1">
        <a:defRPr sz="3900" kern="1200">
          <a:solidFill>
            <a:schemeClr val="tx1"/>
          </a:solidFill>
          <a:latin typeface="+mn-lt"/>
          <a:ea typeface="+mn-ea"/>
          <a:cs typeface="+mn-cs"/>
        </a:defRPr>
      </a:lvl8pPr>
      <a:lvl9pPr marL="8007218" algn="l" defTabSz="2001804" rtl="0" eaLnBrk="1" latinLnBrk="0" hangingPunct="1">
        <a:defRPr sz="3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08"/>
          <a:stretch/>
        </p:blipFill>
        <p:spPr>
          <a:xfrm flipH="1">
            <a:off x="12347444" y="203615"/>
            <a:ext cx="8690282" cy="6405103"/>
          </a:xfrm>
          <a:prstGeom prst="rect">
            <a:avLst/>
          </a:prstGeom>
        </p:spPr>
      </p:pic>
      <p:sp>
        <p:nvSpPr>
          <p:cNvPr id="2" name="文字方塊 1"/>
          <p:cNvSpPr txBox="1"/>
          <p:nvPr/>
        </p:nvSpPr>
        <p:spPr>
          <a:xfrm>
            <a:off x="-88664" y="5"/>
            <a:ext cx="4185872" cy="1274615"/>
          </a:xfrm>
          <a:prstGeom prst="rect">
            <a:avLst/>
          </a:prstGeom>
          <a:noFill/>
        </p:spPr>
        <p:txBody>
          <a:bodyPr wrap="square" lIns="424095" tIns="212044" rIns="424095" bIns="212044" rtlCol="0">
            <a:spAutoFit/>
          </a:bodyPr>
          <a:lstStyle/>
          <a:p>
            <a:r>
              <a:rPr lang="zh-TW" altLang="en-US" sz="5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短語練習：</a:t>
            </a:r>
          </a:p>
        </p:txBody>
      </p:sp>
      <p:sp>
        <p:nvSpPr>
          <p:cNvPr id="3" name="矩形 2"/>
          <p:cNvSpPr/>
          <p:nvPr/>
        </p:nvSpPr>
        <p:spPr>
          <a:xfrm>
            <a:off x="82461" y="1057998"/>
            <a:ext cx="10036865" cy="1277693"/>
          </a:xfrm>
          <a:prstGeom prst="rect">
            <a:avLst/>
          </a:prstGeom>
        </p:spPr>
        <p:txBody>
          <a:bodyPr wrap="square" lIns="424095" tIns="212044" rIns="424095" bIns="212044">
            <a:spAutoFit/>
          </a:bodyPr>
          <a:lstStyle/>
          <a:p>
            <a:pPr>
              <a:lnSpc>
                <a:spcPts val="7638"/>
              </a:lnSpc>
            </a:pPr>
            <a:r>
              <a:rPr lang="en-US" altLang="zh-TW" sz="6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標楷注音" panose="020B0602010101010101" pitchFamily="34" charset="-120"/>
                <a:ea typeface="文鼎標楷注音" panose="020B0602010101010101" pitchFamily="34" charset="-120"/>
              </a:rPr>
              <a:t>1</a:t>
            </a:r>
            <a:r>
              <a:rPr lang="en-US" altLang="zh-TW" sz="6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標楷注音" panose="020B0602010101010101" pitchFamily="34" charset="-120"/>
                <a:ea typeface="文鼎標楷注音" panose="020B0602010101010101" pitchFamily="34" charset="-120"/>
              </a:rPr>
              <a:t>.</a:t>
            </a:r>
            <a:r>
              <a:rPr lang="zh-TW" altLang="en-US" sz="6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標楷注音" panose="020B0602010101010101" pitchFamily="34" charset="-120"/>
                <a:ea typeface="文鼎標楷注音" panose="020B0602010101010101" pitchFamily="34" charset="-120"/>
              </a:rPr>
              <a:t>嘴巴動個不停</a:t>
            </a:r>
            <a:r>
              <a:rPr lang="zh-TW" altLang="en-US" sz="4800" b="1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。</a:t>
            </a:r>
            <a:endParaRPr lang="en-US" altLang="zh-TW" sz="4800" b="1" dirty="0">
              <a:solidFill>
                <a:schemeClr val="tx2">
                  <a:lumMod val="75000"/>
                </a:schemeClr>
              </a:solidFill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492377" y="2646779"/>
            <a:ext cx="10204146" cy="1402855"/>
          </a:xfrm>
          <a:prstGeom prst="rect">
            <a:avLst/>
          </a:prstGeom>
        </p:spPr>
        <p:txBody>
          <a:bodyPr wrap="square" lIns="424095" tIns="212044" rIns="424095" bIns="212044">
            <a:spAutoFit/>
          </a:bodyPr>
          <a:lstStyle/>
          <a:p>
            <a:pPr>
              <a:lnSpc>
                <a:spcPts val="7638"/>
              </a:lnSpc>
            </a:pPr>
            <a:r>
              <a:rPr lang="zh-TW" altLang="en-US" sz="4800" b="1" u="sng" dirty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 </a:t>
            </a:r>
            <a:r>
              <a:rPr lang="zh-TW" altLang="en-US" sz="6200" b="1" u="sng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眼睛  </a:t>
            </a:r>
            <a:r>
              <a:rPr lang="zh-TW" altLang="en-US" sz="4800" b="1" u="sng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     </a:t>
            </a:r>
            <a:r>
              <a:rPr lang="zh-TW" altLang="en-US" sz="4800" b="1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</a:t>
            </a:r>
            <a:r>
              <a:rPr lang="zh-TW" altLang="en-US" sz="4800" b="1" u="sng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</a:t>
            </a:r>
            <a:r>
              <a:rPr lang="zh-TW" altLang="en-US" sz="6200" b="1" u="sng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眨個</a:t>
            </a:r>
            <a:r>
              <a:rPr lang="zh-TW" altLang="en-US" sz="4800" b="1" u="sng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</a:t>
            </a:r>
            <a:r>
              <a:rPr lang="zh-TW" altLang="en-US" sz="4800" b="1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</a:t>
            </a:r>
            <a:r>
              <a:rPr lang="zh-TW" altLang="en-US" sz="4800" b="1" u="sng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 </a:t>
            </a:r>
            <a:r>
              <a:rPr lang="zh-TW" altLang="en-US" sz="6200" b="1" u="sng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不停</a:t>
            </a:r>
            <a:r>
              <a:rPr lang="zh-TW" altLang="en-US" sz="4800" b="1" u="sng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   </a:t>
            </a:r>
            <a:r>
              <a:rPr lang="zh-TW" altLang="en-US" sz="4800" b="1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</a:t>
            </a:r>
            <a:r>
              <a:rPr lang="zh-TW" altLang="en-US" sz="4800" b="1" dirty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。 </a:t>
            </a:r>
            <a:endParaRPr lang="en-US" altLang="zh-TW" sz="4800" b="1" dirty="0">
              <a:solidFill>
                <a:schemeClr val="tx2">
                  <a:lumMod val="75000"/>
                </a:schemeClr>
              </a:solidFill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492377" y="4857110"/>
            <a:ext cx="10441160" cy="1402855"/>
          </a:xfrm>
          <a:prstGeom prst="rect">
            <a:avLst/>
          </a:prstGeom>
        </p:spPr>
        <p:txBody>
          <a:bodyPr wrap="square" lIns="424095" tIns="212044" rIns="424095" bIns="212044">
            <a:spAutoFit/>
          </a:bodyPr>
          <a:lstStyle/>
          <a:p>
            <a:pPr>
              <a:lnSpc>
                <a:spcPts val="7638"/>
              </a:lnSpc>
            </a:pPr>
            <a:r>
              <a:rPr lang="zh-TW" altLang="en-US" sz="4800" b="1" u="sng" dirty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 </a:t>
            </a:r>
            <a:r>
              <a:rPr lang="zh-TW" altLang="en-US" sz="6200" b="1" u="sng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雙  手</a:t>
            </a:r>
            <a:r>
              <a:rPr lang="zh-TW" altLang="en-US" sz="4800" b="1" u="sng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     </a:t>
            </a:r>
            <a:r>
              <a:rPr lang="zh-TW" altLang="en-US" sz="4800" b="1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</a:t>
            </a:r>
            <a:r>
              <a:rPr lang="zh-TW" altLang="en-US" sz="4800" b="1" u="sng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</a:t>
            </a:r>
            <a:r>
              <a:rPr lang="zh-TW" altLang="en-US" sz="6200" b="1" u="sng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揮個</a:t>
            </a:r>
            <a:r>
              <a:rPr lang="zh-TW" altLang="en-US" sz="4800" b="1" u="sng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</a:t>
            </a:r>
            <a:r>
              <a:rPr lang="zh-TW" altLang="en-US" sz="4800" b="1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</a:t>
            </a:r>
            <a:r>
              <a:rPr lang="zh-TW" altLang="en-US" sz="4800" b="1" u="sng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 </a:t>
            </a:r>
            <a:r>
              <a:rPr lang="zh-TW" altLang="en-US" sz="6200" b="1" u="sng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不停   </a:t>
            </a:r>
            <a:r>
              <a:rPr lang="zh-TW" altLang="en-US" sz="4800" b="1" u="sng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</a:t>
            </a:r>
            <a:r>
              <a:rPr lang="zh-TW" altLang="en-US" sz="4800" b="1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</a:t>
            </a:r>
            <a:r>
              <a:rPr lang="zh-TW" altLang="en-US" sz="4800" b="1" dirty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。 </a:t>
            </a:r>
            <a:endParaRPr lang="en-US" altLang="zh-TW" sz="4800" b="1" dirty="0">
              <a:solidFill>
                <a:schemeClr val="tx2">
                  <a:lumMod val="75000"/>
                </a:schemeClr>
              </a:solidFill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4068441" y="2282832"/>
            <a:ext cx="3125111" cy="140285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圓角矩形 8"/>
          <p:cNvSpPr/>
          <p:nvPr/>
        </p:nvSpPr>
        <p:spPr>
          <a:xfrm>
            <a:off x="4111682" y="4462367"/>
            <a:ext cx="3125111" cy="140285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7410" name="Picture 2" descr="表情, 眨眼自由图标的Emoji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74" y="2237858"/>
            <a:ext cx="1751115" cy="1751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 descr="svg卡通的挥手人物动画_素材58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>
                        <a14:foregroundMark x1="11523" y1="12712" x2="19531" y2="78531"/>
                        <a14:foregroundMark x1="19531" y1="78531" x2="34570" y2="99435"/>
                        <a14:foregroundMark x1="90820" y1="23446" x2="81445" y2="80508"/>
                        <a14:foregroundMark x1="80273" y1="82203" x2="57031" y2="9943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00" y="4104897"/>
            <a:ext cx="2942984" cy="2034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矩形 12"/>
          <p:cNvSpPr/>
          <p:nvPr/>
        </p:nvSpPr>
        <p:spPr>
          <a:xfrm>
            <a:off x="179844" y="6611765"/>
            <a:ext cx="7416989" cy="1402855"/>
          </a:xfrm>
          <a:prstGeom prst="rect">
            <a:avLst/>
          </a:prstGeom>
        </p:spPr>
        <p:txBody>
          <a:bodyPr wrap="square" lIns="424095" tIns="212044" rIns="424095" bIns="212044">
            <a:spAutoFit/>
          </a:bodyPr>
          <a:lstStyle/>
          <a:p>
            <a:pPr>
              <a:lnSpc>
                <a:spcPts val="7638"/>
              </a:lnSpc>
            </a:pPr>
            <a:r>
              <a:rPr lang="en-US" altLang="zh-TW" sz="61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標楷注音" panose="020B0602010101010101" pitchFamily="34" charset="-120"/>
                <a:ea typeface="文鼎標楷注音" panose="020B0602010101010101" pitchFamily="34" charset="-120"/>
              </a:rPr>
              <a:t>2</a:t>
            </a:r>
            <a:r>
              <a:rPr lang="en-US" altLang="zh-TW" sz="61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標楷注音" panose="020B0602010101010101" pitchFamily="34" charset="-120"/>
                <a:ea typeface="文鼎標楷注音" panose="020B0602010101010101" pitchFamily="34" charset="-120"/>
              </a:rPr>
              <a:t>.</a:t>
            </a:r>
            <a:r>
              <a:rPr lang="zh-TW" altLang="en-US" sz="61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標楷注音" panose="020B0602010101010101" pitchFamily="34" charset="-120"/>
                <a:ea typeface="文鼎標楷注音" panose="020B0602010101010101" pitchFamily="34" charset="-120"/>
              </a:rPr>
              <a:t>不只</a:t>
            </a:r>
            <a:r>
              <a:rPr lang="en-US" altLang="zh-TW" sz="61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標楷注音" panose="020B0602010101010101" pitchFamily="34" charset="-120"/>
                <a:ea typeface="文鼎標楷注音" panose="020B0602010101010101" pitchFamily="34" charset="-120"/>
              </a:rPr>
              <a:t>…</a:t>
            </a:r>
            <a:r>
              <a:rPr lang="zh-TW" altLang="en-US" sz="61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標楷注音" panose="020B0602010101010101" pitchFamily="34" charset="-120"/>
                <a:ea typeface="文鼎標楷注音" panose="020B0602010101010101" pitchFamily="34" charset="-120"/>
              </a:rPr>
              <a:t>還</a:t>
            </a:r>
            <a:r>
              <a:rPr lang="en-US" altLang="zh-TW" sz="61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標楷注音" panose="020B0602010101010101" pitchFamily="34" charset="-120"/>
                <a:ea typeface="文鼎標楷注音" panose="020B0602010101010101" pitchFamily="34" charset="-120"/>
              </a:rPr>
              <a:t>…</a:t>
            </a:r>
            <a:endParaRPr lang="en-US" altLang="zh-TW" sz="4800" b="1" dirty="0">
              <a:solidFill>
                <a:schemeClr val="accent2">
                  <a:lumMod val="75000"/>
                </a:schemeClr>
              </a:solidFill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100893" y="6608718"/>
            <a:ext cx="7416989" cy="1252494"/>
          </a:xfrm>
          <a:prstGeom prst="rect">
            <a:avLst/>
          </a:prstGeom>
        </p:spPr>
        <p:txBody>
          <a:bodyPr wrap="square" lIns="424095" tIns="212044" rIns="424095" bIns="212044">
            <a:spAutoFit/>
          </a:bodyPr>
          <a:lstStyle/>
          <a:p>
            <a:pPr>
              <a:lnSpc>
                <a:spcPts val="7638"/>
              </a:lnSpc>
            </a:pPr>
            <a:r>
              <a:rPr lang="en-US" altLang="zh-TW" sz="4800" b="1" dirty="0" smtClean="0">
                <a:solidFill>
                  <a:schemeClr val="accent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(</a:t>
            </a:r>
            <a:r>
              <a:rPr lang="zh-TW" altLang="en-US" sz="4800" b="1" dirty="0" smtClean="0">
                <a:solidFill>
                  <a:schemeClr val="accent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遞進複句</a:t>
            </a:r>
            <a:r>
              <a:rPr lang="en-US" altLang="zh-TW" sz="4800" b="1" dirty="0" smtClean="0">
                <a:solidFill>
                  <a:schemeClr val="accent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)</a:t>
            </a:r>
            <a:endParaRPr lang="en-US" altLang="zh-TW" sz="4800" b="1" dirty="0">
              <a:solidFill>
                <a:schemeClr val="accent2">
                  <a:lumMod val="75000"/>
                </a:schemeClr>
              </a:solidFill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3077" y="7908902"/>
            <a:ext cx="20594958" cy="1402855"/>
          </a:xfrm>
          <a:prstGeom prst="rect">
            <a:avLst/>
          </a:prstGeom>
        </p:spPr>
        <p:txBody>
          <a:bodyPr wrap="square" lIns="424095" tIns="212044" rIns="424095" bIns="212044">
            <a:spAutoFit/>
          </a:bodyPr>
          <a:lstStyle/>
          <a:p>
            <a:pPr>
              <a:lnSpc>
                <a:spcPts val="7638"/>
              </a:lnSpc>
            </a:pPr>
            <a:r>
              <a:rPr lang="zh-TW" altLang="en-US" sz="4800" b="1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閱讀</a:t>
            </a:r>
            <a:r>
              <a:rPr lang="zh-TW" altLang="en-US" sz="4800" b="1" dirty="0" smtClean="0">
                <a:solidFill>
                  <a:schemeClr val="accent2">
                    <a:lumMod val="5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不只</a:t>
            </a:r>
            <a:r>
              <a:rPr lang="zh-TW" altLang="en-US" sz="4800" b="1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能增加知識，</a:t>
            </a:r>
            <a:r>
              <a:rPr lang="zh-TW" altLang="en-US" sz="4800" b="1" dirty="0" smtClean="0">
                <a:solidFill>
                  <a:schemeClr val="accent2">
                    <a:lumMod val="5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還</a:t>
            </a:r>
            <a:r>
              <a:rPr lang="zh-TW" altLang="en-US" sz="4800" b="1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可訓練解決問題的能力。</a:t>
            </a:r>
            <a:endParaRPr lang="en-US" altLang="zh-TW" sz="4800" b="1" dirty="0">
              <a:solidFill>
                <a:schemeClr val="tx2">
                  <a:lumMod val="75000"/>
                </a:schemeClr>
              </a:solidFill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25119" y="9775626"/>
            <a:ext cx="20594958" cy="1402855"/>
          </a:xfrm>
          <a:prstGeom prst="rect">
            <a:avLst/>
          </a:prstGeom>
        </p:spPr>
        <p:txBody>
          <a:bodyPr wrap="square" lIns="424095" tIns="212044" rIns="424095" bIns="212044">
            <a:spAutoFit/>
          </a:bodyPr>
          <a:lstStyle/>
          <a:p>
            <a:pPr>
              <a:lnSpc>
                <a:spcPts val="7638"/>
              </a:lnSpc>
            </a:pPr>
            <a:r>
              <a:rPr lang="zh-TW" altLang="en-US" sz="4800" b="1" u="sng" dirty="0" smtClean="0">
                <a:solidFill>
                  <a:schemeClr val="accent2">
                    <a:lumMod val="5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   玩水       </a:t>
            </a:r>
            <a:r>
              <a:rPr lang="zh-TW" altLang="en-US" sz="4800" b="1" dirty="0" smtClean="0">
                <a:solidFill>
                  <a:schemeClr val="accent2">
                    <a:lumMod val="5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不只</a:t>
            </a:r>
            <a:r>
              <a:rPr lang="zh-TW" altLang="en-US" sz="4800" b="1" u="sng" dirty="0" smtClean="0">
                <a:solidFill>
                  <a:schemeClr val="accent2">
                    <a:lumMod val="5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  很有趣     </a:t>
            </a:r>
            <a:r>
              <a:rPr lang="zh-TW" altLang="en-US" sz="4800" b="1" dirty="0" smtClean="0">
                <a:solidFill>
                  <a:schemeClr val="accent2">
                    <a:lumMod val="5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</a:t>
            </a:r>
            <a:r>
              <a:rPr lang="zh-TW" altLang="en-US" sz="4800" b="1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，</a:t>
            </a:r>
            <a:r>
              <a:rPr lang="zh-TW" altLang="en-US" sz="4800" b="1" dirty="0" smtClean="0">
                <a:solidFill>
                  <a:schemeClr val="accent2">
                    <a:lumMod val="5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還 </a:t>
            </a:r>
            <a:r>
              <a:rPr lang="zh-TW" altLang="en-US" sz="4800" b="1" u="sng" dirty="0" smtClean="0">
                <a:solidFill>
                  <a:schemeClr val="accent2">
                    <a:lumMod val="5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   能消暑    </a:t>
            </a:r>
            <a:r>
              <a:rPr lang="zh-TW" altLang="en-US" sz="4800" b="1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。</a:t>
            </a:r>
            <a:endParaRPr lang="en-US" altLang="zh-TW" sz="4800" b="1" dirty="0">
              <a:solidFill>
                <a:schemeClr val="tx2">
                  <a:lumMod val="75000"/>
                </a:schemeClr>
              </a:solidFill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26" r="2182" b="14859"/>
          <a:stretch/>
        </p:blipFill>
        <p:spPr>
          <a:xfrm>
            <a:off x="14746000" y="5508003"/>
            <a:ext cx="5429200" cy="4313612"/>
          </a:xfrm>
          <a:prstGeom prst="rect">
            <a:avLst/>
          </a:prstGeom>
        </p:spPr>
      </p:pic>
      <p:sp>
        <p:nvSpPr>
          <p:cNvPr id="18" name="矩形 17"/>
          <p:cNvSpPr/>
          <p:nvPr/>
        </p:nvSpPr>
        <p:spPr>
          <a:xfrm>
            <a:off x="7020769" y="12039593"/>
            <a:ext cx="15095564" cy="1402855"/>
          </a:xfrm>
          <a:prstGeom prst="rect">
            <a:avLst/>
          </a:prstGeom>
        </p:spPr>
        <p:txBody>
          <a:bodyPr wrap="square" lIns="424095" tIns="212044" rIns="424095" bIns="212044">
            <a:spAutoFit/>
          </a:bodyPr>
          <a:lstStyle/>
          <a:p>
            <a:pPr>
              <a:lnSpc>
                <a:spcPts val="7638"/>
              </a:lnSpc>
            </a:pPr>
            <a:r>
              <a:rPr lang="zh-TW" altLang="en-US" sz="4800" b="1" u="sng" dirty="0" smtClean="0">
                <a:solidFill>
                  <a:schemeClr val="accent2">
                    <a:lumMod val="5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   運動       </a:t>
            </a:r>
            <a:r>
              <a:rPr lang="zh-TW" altLang="en-US" sz="4800" b="1" dirty="0" smtClean="0">
                <a:solidFill>
                  <a:schemeClr val="accent2">
                    <a:lumMod val="5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不只</a:t>
            </a:r>
            <a:r>
              <a:rPr lang="zh-TW" altLang="en-US" sz="4800" b="1" u="sng" dirty="0" smtClean="0">
                <a:solidFill>
                  <a:schemeClr val="accent2">
                    <a:lumMod val="5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  促進健康   </a:t>
            </a:r>
            <a:r>
              <a:rPr lang="zh-TW" altLang="en-US" sz="4800" b="1" dirty="0" smtClean="0">
                <a:solidFill>
                  <a:schemeClr val="accent2">
                    <a:lumMod val="5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</a:t>
            </a:r>
            <a:r>
              <a:rPr lang="zh-TW" altLang="en-US" sz="4800" b="1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，</a:t>
            </a:r>
            <a:r>
              <a:rPr lang="zh-TW" altLang="en-US" sz="4800" b="1" dirty="0" smtClean="0">
                <a:solidFill>
                  <a:schemeClr val="accent2">
                    <a:lumMod val="5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還 </a:t>
            </a:r>
            <a:r>
              <a:rPr lang="zh-TW" altLang="en-US" sz="4800" b="1" u="sng" dirty="0" smtClean="0">
                <a:solidFill>
                  <a:schemeClr val="accent2">
                    <a:lumMod val="50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 能舒緩壓力  </a:t>
            </a:r>
            <a:r>
              <a:rPr lang="zh-TW" altLang="en-US" sz="4800" b="1" dirty="0" smtClean="0">
                <a:solidFill>
                  <a:schemeClr val="tx2">
                    <a:lumMod val="75000"/>
                  </a:schemeClr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。</a:t>
            </a:r>
            <a:endParaRPr lang="en-US" altLang="zh-TW" sz="4800" b="1" dirty="0">
              <a:solidFill>
                <a:schemeClr val="tx2">
                  <a:lumMod val="75000"/>
                </a:schemeClr>
              </a:solidFill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19" y="10982180"/>
            <a:ext cx="7069713" cy="2827885"/>
          </a:xfrm>
          <a:prstGeom prst="rect">
            <a:avLst/>
          </a:prstGeom>
        </p:spPr>
      </p:pic>
      <p:sp>
        <p:nvSpPr>
          <p:cNvPr id="12" name="向右箭號 11"/>
          <p:cNvSpPr/>
          <p:nvPr/>
        </p:nvSpPr>
        <p:spPr>
          <a:xfrm rot="9384142">
            <a:off x="12898730" y="9238392"/>
            <a:ext cx="2769117" cy="6026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圓角矩形 20"/>
          <p:cNvSpPr/>
          <p:nvPr/>
        </p:nvSpPr>
        <p:spPr>
          <a:xfrm>
            <a:off x="462036" y="9422554"/>
            <a:ext cx="3125111" cy="140285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圓角矩形 21"/>
          <p:cNvSpPr/>
          <p:nvPr/>
        </p:nvSpPr>
        <p:spPr>
          <a:xfrm>
            <a:off x="7434791" y="11642350"/>
            <a:ext cx="2925765" cy="140285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向右箭號 7"/>
          <p:cNvSpPr/>
          <p:nvPr/>
        </p:nvSpPr>
        <p:spPr>
          <a:xfrm>
            <a:off x="6516713" y="12295906"/>
            <a:ext cx="108012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46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1681</TotalTime>
  <Words>70</Words>
  <Application>Microsoft Office PowerPoint</Application>
  <PresentationFormat>自訂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文鼎標楷注音</vt:lpstr>
      <vt:lpstr>新細明體</vt:lpstr>
      <vt:lpstr>標楷體</vt:lpstr>
      <vt:lpstr>Arial</vt:lpstr>
      <vt:lpstr>Calibri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Administrator</dc:creator>
  <cp:lastModifiedBy>user</cp:lastModifiedBy>
  <cp:revision>74</cp:revision>
  <dcterms:created xsi:type="dcterms:W3CDTF">2020-12-29T00:36:28Z</dcterms:created>
  <dcterms:modified xsi:type="dcterms:W3CDTF">2022-06-06T00:04:54Z</dcterms:modified>
</cp:coreProperties>
</file>